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68" r:id="rId12"/>
  </p:sldMasterIdLst>
  <p:notesMasterIdLst>
    <p:notesMasterId r:id="rId14"/>
  </p:notesMasterIdLst>
  <p:sldIdLst>
    <p:sldId id="276" r:id="rId16"/>
    <p:sldId id="280" r:id="rId17"/>
    <p:sldId id="281" r:id="rId18"/>
    <p:sldId id="287" r:id="rId19"/>
    <p:sldId id="288" r:id="rId20"/>
    <p:sldId id="289" r:id="rId21"/>
    <p:sldId id="286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5" Type="http://schemas.openxmlformats.org/officeDocument/2006/relationships/image" Target="../media/fImage828919241.png"></Relationship><Relationship Id="rId37" Type="http://schemas.openxmlformats.org/officeDocument/2006/relationships/image" Target="../media/fImage2242171936334.png"></Relationship><Relationship Id="rId40" Type="http://schemas.openxmlformats.org/officeDocument/2006/relationships/image" Target="../media/fImage2242171975724.png"></Relationship><Relationship Id="rId42" Type="http://schemas.openxmlformats.org/officeDocument/2006/relationships/image" Target="../media/fImage285014341.png"></Relationship><Relationship Id="rId43" Type="http://schemas.openxmlformats.org/officeDocument/2006/relationships/image" Target="../media/fImage119471448467.png"></Relationship><Relationship Id="rId44" Type="http://schemas.openxmlformats.org/officeDocument/2006/relationships/image" Target="../media/fImage61141456334.png"></Relationship><Relationship Id="rId45" Type="http://schemas.openxmlformats.org/officeDocument/2006/relationships/image" Target="../media/fImage70171466500.png"></Relationship><Relationship Id="rId4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image" Target="../media/fImage82892019358.png"></Relationship><Relationship Id="rId9" Type="http://schemas.openxmlformats.org/officeDocument/2006/relationships/image" Target="../media/fImage2242172024464.png"></Relationship><Relationship Id="rId12" Type="http://schemas.openxmlformats.org/officeDocument/2006/relationships/image" Target="../media/fImage128811905724.png"></Relationship><Relationship Id="rId13" Type="http://schemas.openxmlformats.org/officeDocument/2006/relationships/image" Target="../media/fImage1509841921478.png"></Relationship><Relationship Id="rId14" Type="http://schemas.openxmlformats.org/officeDocument/2006/relationships/image" Target="../media/fImage217218241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3" Type="http://schemas.openxmlformats.org/officeDocument/2006/relationships/image" Target="../media/fImage118311629358.png"></Relationship><Relationship Id="rId24" Type="http://schemas.openxmlformats.org/officeDocument/2006/relationships/image" Target="../media/fImage8382821941.png"></Relationship><Relationship Id="rId25" Type="http://schemas.openxmlformats.org/officeDocument/2006/relationships/image" Target="../media/fImage2400802036962.png"></Relationship><Relationship Id="rId26" Type="http://schemas.openxmlformats.org/officeDocument/2006/relationships/image" Target="../media/fImage89762044464.png"></Relationship><Relationship Id="rId27" Type="http://schemas.openxmlformats.org/officeDocument/2006/relationships/image" Target="../media/fImage149822065705.png"></Relationship><Relationship Id="rId28" Type="http://schemas.openxmlformats.org/officeDocument/2006/relationships/image" Target="../media/fImage2242171975724.png"></Relationship><Relationship Id="rId2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9" Type="http://schemas.openxmlformats.org/officeDocument/2006/relationships/image" Target="../media/fImage85062148467.png"></Relationship><Relationship Id="rId11" Type="http://schemas.openxmlformats.org/officeDocument/2006/relationships/image" Target="../media/fImage93872088145.png"></Relationship><Relationship Id="rId12" Type="http://schemas.openxmlformats.org/officeDocument/2006/relationships/image" Target="../media/fImage171372093281.png"></Relationship><Relationship Id="rId13" Type="http://schemas.openxmlformats.org/officeDocument/2006/relationships/image" Target="../media/fImage52020721541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421641738467.png"></Relationship><Relationship Id="rId11" Type="http://schemas.openxmlformats.org/officeDocument/2006/relationships/image" Target="../media/fImage75691756334.png"></Relationship><Relationship Id="rId12" Type="http://schemas.openxmlformats.org/officeDocument/2006/relationships/image" Target="../media/fImage76701926500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2821809169.png"></Relationship><Relationship Id="rId3" Type="http://schemas.openxmlformats.org/officeDocument/2006/relationships/image" Target="../media/fImage109601935724.png"></Relationship><Relationship Id="rId4" Type="http://schemas.openxmlformats.org/officeDocument/2006/relationships/image" Target="../media/fImage910921941478.png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2" Type="http://schemas.openxmlformats.org/officeDocument/2006/relationships/image" Target="../media/fImage167551956962.png"></Relationship><Relationship Id="rId13" Type="http://schemas.openxmlformats.org/officeDocument/2006/relationships/image" Target="../media/fImage46651994464.png"></Relationship><Relationship Id="rId14" Type="http://schemas.openxmlformats.org/officeDocument/2006/relationships/image" Target="../media/fImage891517341.png"></Relationship><Relationship Id="rId15" Type="http://schemas.openxmlformats.org/officeDocument/2006/relationships/image" Target="../media/fImage223251748467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0531966334.png"></Relationship><Relationship Id="rId3" Type="http://schemas.openxmlformats.org/officeDocument/2006/relationships/image" Target="../media/fImage111812006500.png"></Relationship><Relationship Id="rId4" Type="http://schemas.openxmlformats.org/officeDocument/2006/relationships/image" Target="../media/fImage13696205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26250" y="332486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1240155" y="5266690"/>
            <a:ext cx="4128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</a:t>
            </a:r>
            <a:r>
              <a:rPr sz="1800">
                <a:latin typeface="맑은 고딕" charset="0"/>
                <a:ea typeface="맑은 고딕" charset="0"/>
              </a:rPr>
              <a:t>번째로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 descr="C:/Users/nwond/AppData/Roaming/PolarisOffice/ETemp/25852_22543312/fImage828919241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2730" cy="3659505"/>
          </a:xfrm>
          <a:prstGeom prst="roundRect"/>
          <a:solidFill>
            <a:srgbClr val="EDEDED"/>
          </a:solidFill>
        </p:spPr>
      </p:pic>
      <p:pic>
        <p:nvPicPr>
          <p:cNvPr id="57" name="그림 1" descr="C:/Users/nwond/AppData/Roaming/PolarisOffice/ETemp/25852_22543312/fImage285014341.png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6560" y="2668905"/>
            <a:ext cx="1098550" cy="1235710"/>
          </a:xfrm>
          <a:prstGeom prst="roundRect"/>
          <a:solidFill>
            <a:srgbClr val="EDEDED"/>
          </a:solidFill>
        </p:spPr>
      </p:pic>
      <p:pic>
        <p:nvPicPr>
          <p:cNvPr id="50" name="그림 3" descr="C:/Users/nwond/AppData/Roaming/PolarisOffice/ETemp/25852_22543312/fImage224217193633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7750" y="3007995"/>
            <a:ext cx="1158240" cy="553720"/>
          </a:xfrm>
          <a:prstGeom prst="rect"/>
          <a:noFill/>
        </p:spPr>
      </p:pic>
      <p:pic>
        <p:nvPicPr>
          <p:cNvPr id="58" name="그림 4" descr="C:/Users/nwond/AppData/Roaming/PolarisOffice/ETemp/25852_22543312/fImage119471448467.png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458595"/>
            <a:ext cx="4142740" cy="1856105"/>
          </a:xfrm>
          <a:prstGeom prst="roundRect"/>
          <a:solidFill>
            <a:srgbClr val="EDEDED"/>
          </a:solidFill>
        </p:spPr>
      </p:pic>
      <p:pic>
        <p:nvPicPr>
          <p:cNvPr id="59" name="그림 7" descr="C:/Users/nwond/AppData/Roaming/PolarisOffice/ETemp/25852_22543312/fImage61141456334.png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8015" y="4048760"/>
            <a:ext cx="2712720" cy="1183005"/>
          </a:xfrm>
          <a:prstGeom prst="roundRect"/>
          <a:solidFill>
            <a:srgbClr val="EDEDED"/>
          </a:solidFill>
        </p:spPr>
      </p:pic>
      <p:pic>
        <p:nvPicPr>
          <p:cNvPr id="60" name="그림 10" descr="C:/Users/nwond/AppData/Roaming/PolarisOffice/ETemp/25852_22543312/fImage70171466500.png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052570"/>
            <a:ext cx="1316355" cy="1173480"/>
          </a:xfrm>
          <a:prstGeom prst="roundRect"/>
          <a:solidFill>
            <a:srgbClr val="EDEDED"/>
          </a:solidFill>
        </p:spPr>
      </p:pic>
      <p:sp>
        <p:nvSpPr>
          <p:cNvPr id="61" name="텍스트 상자 13"/>
          <p:cNvSpPr txBox="1">
            <a:spLocks/>
          </p:cNvSpPr>
          <p:nvPr/>
        </p:nvSpPr>
        <p:spPr>
          <a:xfrm rot="0">
            <a:off x="6823710" y="5264785"/>
            <a:ext cx="4128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Model 폴더에 Monster 모델을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4" descr="C:/Users/nwond/AppData/Roaming/PolarisOffice/ETemp/25852_22543312/fImage2242171975724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0020" y="4425950"/>
            <a:ext cx="82994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8"/>
          <p:cNvSpPr txBox="1">
            <a:spLocks/>
          </p:cNvSpPr>
          <p:nvPr/>
        </p:nvSpPr>
        <p:spPr>
          <a:xfrm>
            <a:off x="1240155" y="5565140"/>
            <a:ext cx="41287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61770"/>
            <a:ext cx="2792095" cy="3858260"/>
          </a:xfrm>
          <a:prstGeom prst="roundRect"/>
          <a:solidFill>
            <a:srgbClr val="EDEDED"/>
          </a:solidFill>
        </p:spPr>
      </p:pic>
      <p:sp>
        <p:nvSpPr>
          <p:cNvPr id="20" name="텍스트 상자 56"/>
          <p:cNvSpPr txBox="1">
            <a:spLocks/>
          </p:cNvSpPr>
          <p:nvPr/>
        </p:nvSpPr>
        <p:spPr>
          <a:xfrm rot="0">
            <a:off x="6823075" y="5290820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Canvas 오브젝트에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 Mode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Screen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pace - Camera로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454785"/>
            <a:ext cx="4133850" cy="2378710"/>
          </a:xfrm>
          <a:prstGeom prst="roundRect"/>
          <a:solidFill>
            <a:srgbClr val="EDEDED"/>
          </a:solidFill>
        </p:spPr>
      </p:pic>
      <p:pic>
        <p:nvPicPr>
          <p:cNvPr id="22" name="그림 7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24935"/>
            <a:ext cx="4147185" cy="1333500"/>
          </a:xfrm>
          <a:prstGeom prst="roundRect"/>
          <a:solidFill>
            <a:srgbClr val="EDEDED"/>
          </a:solidFill>
        </p:spPr>
      </p:pic>
      <p:pic>
        <p:nvPicPr>
          <p:cNvPr id="23" name="그림 27" descr="C:/Users/nwond/AppData/Roaming/PolarisOffice/ETemp/43056_11270608/fImage2172182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805" y="2801620"/>
            <a:ext cx="1087120" cy="1258570"/>
          </a:xfrm>
          <a:prstGeom prst="roundRect"/>
          <a:solidFill>
            <a:srgbClr val="EDEDED"/>
          </a:solidFill>
        </p:spPr>
      </p:pic>
      <p:pic>
        <p:nvPicPr>
          <p:cNvPr id="15" name="그림 2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43935" y="3156585"/>
            <a:ext cx="1158240" cy="553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54125" y="3233420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</a:t>
            </a:r>
            <a:r>
              <a:rPr lang="ko-KR" sz="1800">
                <a:latin typeface="맑은 고딕" charset="0"/>
                <a:ea typeface="맑은 고딕" charset="0"/>
              </a:rPr>
              <a:t>en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ry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앵커를 Strech로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4" descr="C:/Users/nwond/AppData/Roaming/PolarisOffice/ETemp/53136_9877504/fImage118311629358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9840" y="1454150"/>
            <a:ext cx="4116070" cy="1779270"/>
          </a:xfrm>
          <a:prstGeom prst="roundRect"/>
          <a:solidFill>
            <a:srgbClr val="EDEDED"/>
          </a:solidFill>
        </p:spPr>
      </p:pic>
      <p:sp>
        <p:nvSpPr>
          <p:cNvPr id="44" name="텍스트 상자 38"/>
          <p:cNvSpPr txBox="1">
            <a:spLocks/>
          </p:cNvSpPr>
          <p:nvPr/>
        </p:nvSpPr>
        <p:spPr>
          <a:xfrm rot="0">
            <a:off x="1253490" y="5396230"/>
            <a:ext cx="4113530" cy="833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91"/>
          <p:cNvSpPr txBox="1">
            <a:spLocks/>
          </p:cNvSpPr>
          <p:nvPr/>
        </p:nvSpPr>
        <p:spPr>
          <a:xfrm rot="0">
            <a:off x="6819900" y="3168650"/>
            <a:ext cx="4147185" cy="8959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월드 공간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회전은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오일러 각을 이용하</a:t>
            </a:r>
            <a:r>
              <a:rPr sz="1800">
                <a:latin typeface="맑은 고딕" charset="0"/>
                <a:ea typeface="맑은 고딕" charset="0"/>
              </a:rPr>
              <a:t>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sz="1800">
                <a:latin typeface="맑은 고딕" charset="0"/>
                <a:ea typeface="맑은 고딕" charset="0"/>
              </a:rPr>
              <a:t> 오일러 각으로 회전을 </a:t>
            </a:r>
            <a:r>
              <a:rPr lang="ko-KR" sz="1800">
                <a:latin typeface="맑은 고딕" charset="0"/>
                <a:ea typeface="맑은 고딕" charset="0"/>
              </a:rPr>
              <a:t>하였을 때</a:t>
            </a:r>
            <a:r>
              <a:rPr sz="1800">
                <a:latin typeface="맑은 고딕" charset="0"/>
                <a:ea typeface="맑은 고딕" charset="0"/>
              </a:rPr>
              <a:t>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92" descr="C:/Users/nwond/AppData/Roaming/PolarisOffice/ETemp/53136_9877504/fImage838282194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3940810"/>
            <a:ext cx="4133850" cy="1360170"/>
          </a:xfrm>
          <a:prstGeom prst="roundRect"/>
          <a:solidFill>
            <a:srgbClr val="EDEDED"/>
          </a:solidFill>
        </p:spPr>
      </p:pic>
      <p:pic>
        <p:nvPicPr>
          <p:cNvPr id="49" name="그림 93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4150"/>
            <a:ext cx="4140835" cy="1613535"/>
          </a:xfrm>
          <a:prstGeom prst="roundRect"/>
          <a:solidFill>
            <a:srgbClr val="EDEDED"/>
          </a:solidFill>
        </p:spPr>
      </p:pic>
      <p:pic>
        <p:nvPicPr>
          <p:cNvPr id="50" name="그림 96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4107180"/>
            <a:ext cx="1384935" cy="1271270"/>
          </a:xfrm>
          <a:prstGeom prst="roundRect"/>
          <a:solidFill>
            <a:srgbClr val="EDEDED"/>
          </a:solidFill>
        </p:spPr>
      </p:pic>
      <p:sp>
        <p:nvSpPr>
          <p:cNvPr id="51" name="텍스트 상자 99"/>
          <p:cNvSpPr txBox="1">
            <a:spLocks/>
          </p:cNvSpPr>
          <p:nvPr/>
        </p:nvSpPr>
        <p:spPr>
          <a:xfrm rot="0">
            <a:off x="6819900" y="539432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</a:t>
            </a:r>
            <a:r>
              <a:rPr lang="ko-KR" sz="1800">
                <a:latin typeface="맑은 고딕" charset="0"/>
                <a:ea typeface="맑은 고딕" charset="0"/>
              </a:rPr>
              <a:t>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re 폴더에 Monster 텍스처를 Stone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onster에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00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4102100"/>
            <a:ext cx="2667635" cy="1276985"/>
          </a:xfrm>
          <a:prstGeom prst="roundRect"/>
          <a:solidFill>
            <a:srgbClr val="EDEDED"/>
          </a:solidFill>
        </p:spPr>
      </p:pic>
      <p:pic>
        <p:nvPicPr>
          <p:cNvPr id="53" name="그림 103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92720" y="4533900"/>
            <a:ext cx="82994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806565" y="322135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onster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1"/>
          <p:cNvSpPr txBox="1">
            <a:spLocks/>
          </p:cNvSpPr>
          <p:nvPr/>
        </p:nvSpPr>
        <p:spPr>
          <a:xfrm>
            <a:off x="1238250" y="529971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Create Empty을 선택하고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</a:t>
            </a:r>
            <a:r>
              <a:rPr sz="1800">
                <a:latin typeface="맑은 고딕" charset="0"/>
                <a:ea typeface="맑은 고딕" charset="0"/>
              </a:rPr>
              <a:t>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" descr="C:/Users/nwond/AppData/Roaming/PolarisOffice/ETemp/43056_11270608/fImage8506214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990" cy="3761105"/>
          </a:xfrm>
          <a:prstGeom prst="roundRect"/>
          <a:solidFill>
            <a:srgbClr val="EDEDED"/>
          </a:solidFill>
        </p:spPr>
      </p:pic>
      <p:pic>
        <p:nvPicPr>
          <p:cNvPr id="64" name="그림 104" descr="C:/Users/nwond/AppData/Roaming/PolarisOffice/ETemp/43056_11270608/fImage9387208814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3350" y="2401570"/>
            <a:ext cx="1428115" cy="2049145"/>
          </a:xfrm>
          <a:prstGeom prst="roundRect"/>
          <a:solidFill>
            <a:srgbClr val="EDEDED"/>
          </a:solidFill>
        </p:spPr>
      </p:pic>
      <p:pic>
        <p:nvPicPr>
          <p:cNvPr id="65" name="그림 10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1445895"/>
            <a:ext cx="4134485" cy="1780540"/>
          </a:xfrm>
          <a:prstGeom prst="roundRect"/>
          <a:solidFill>
            <a:srgbClr val="EDEDED"/>
          </a:solidFill>
        </p:spPr>
      </p:pic>
      <p:pic>
        <p:nvPicPr>
          <p:cNvPr id="66" name="그림 12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930650"/>
            <a:ext cx="4121785" cy="1714500"/>
          </a:xfrm>
          <a:prstGeom prst="roundRect"/>
          <a:solidFill>
            <a:srgbClr val="EDEDED"/>
          </a:solidFill>
        </p:spPr>
      </p:pic>
      <p:sp>
        <p:nvSpPr>
          <p:cNvPr id="67" name="텍스트 상자 122"/>
          <p:cNvSpPr txBox="1">
            <a:spLocks/>
          </p:cNvSpPr>
          <p:nvPr/>
        </p:nvSpPr>
        <p:spPr>
          <a:xfrm rot="0">
            <a:off x="6807200" y="5734050"/>
            <a:ext cx="412813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은 하나의 프로세스에서 여러 루틴이 시간을 나누</a:t>
            </a:r>
            <a:r>
              <a:rPr lang="ko-KR" sz="1800">
                <a:latin typeface="맑은 고딕" charset="0"/>
                <a:ea typeface="맑은 고딕" charset="0"/>
              </a:rPr>
              <a:t>어서 </a:t>
            </a:r>
            <a:r>
              <a:rPr lang="ko-KR" sz="1800">
                <a:latin typeface="맑은 고딕" charset="0"/>
                <a:ea typeface="맑은 고딕" charset="0"/>
              </a:rPr>
              <a:t>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텍스트 상자 40"/>
          <p:cNvSpPr txBox="1">
            <a:spLocks/>
          </p:cNvSpPr>
          <p:nvPr/>
        </p:nvSpPr>
        <p:spPr>
          <a:xfrm rot="0">
            <a:off x="1236345" y="530860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10" descr="C:/Users/nwond/AppData/Roaming/PolarisOffice/ETemp/43056_11270608/fImage42164173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2245"/>
            <a:ext cx="4139565" cy="3768090"/>
          </a:xfrm>
          <a:prstGeom prst="roundRect"/>
          <a:solidFill>
            <a:srgbClr val="EDEDED"/>
          </a:solidFill>
        </p:spPr>
      </p:pic>
      <p:sp>
        <p:nvSpPr>
          <p:cNvPr id="78" name="텍스트 상자 11"/>
          <p:cNvSpPr txBox="1">
            <a:spLocks/>
          </p:cNvSpPr>
          <p:nvPr/>
        </p:nvSpPr>
        <p:spPr>
          <a:xfrm rot="0">
            <a:off x="6807835" y="5642610"/>
            <a:ext cx="4140200" cy="6203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Camera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2" descr="C:/Users/nwond/AppData/Roaming/PolarisOffice/ETemp/43056_11270608/fImage7569175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46530"/>
            <a:ext cx="2564130" cy="4022090"/>
          </a:xfrm>
          <a:prstGeom prst="roundRect"/>
          <a:solidFill>
            <a:srgbClr val="EDEDED"/>
          </a:solidFill>
        </p:spPr>
      </p:pic>
      <p:pic>
        <p:nvPicPr>
          <p:cNvPr id="80" name="그림 53" descr="C:/Users/nwond/AppData/Roaming/PolarisOffice/ETemp/43056_11270608/fImage767019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3410" y="2513330"/>
            <a:ext cx="1438910" cy="1825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66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1229995" y="5581650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Ca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 txBox="1">
            <a:spLocks/>
          </p:cNvSpPr>
          <p:nvPr/>
        </p:nvSpPr>
        <p:spPr>
          <a:xfrm rot="0">
            <a:off x="1227455" y="32321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Create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58595"/>
            <a:ext cx="4146550" cy="1788160"/>
          </a:xfrm>
          <a:prstGeom prst="roundRect"/>
          <a:solidFill>
            <a:srgbClr val="EDEDED"/>
          </a:solidFill>
        </p:spPr>
      </p:pic>
      <p:sp>
        <p:nvSpPr>
          <p:cNvPr id="83" name="텍스트 상자 48"/>
          <p:cNvSpPr txBox="1">
            <a:spLocks/>
          </p:cNvSpPr>
          <p:nvPr/>
        </p:nvSpPr>
        <p:spPr>
          <a:xfrm rot="0">
            <a:off x="6814185" y="3957955"/>
            <a:ext cx="4159250" cy="2305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Unit 스크립트에서 IEnumerator로 Start( ) 함수를 선언하고 LookAt( ) 함수를 호출합니다.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Main Camera 오브젝트를 바라보도록 설정하고  WaitForEndOfFream 클래스를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3912870"/>
            <a:ext cx="4147185" cy="1685290"/>
          </a:xfrm>
          <a:prstGeom prst="roundRect"/>
          <a:solidFill>
            <a:srgbClr val="EDEDED"/>
          </a:solidFill>
        </p:spPr>
      </p:pic>
      <p:pic>
        <p:nvPicPr>
          <p:cNvPr id="85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8595"/>
            <a:ext cx="4158615" cy="2402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40860" y="447040"/>
            <a:ext cx="35153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텍스트 상자 1"/>
          <p:cNvSpPr txBox="1">
            <a:spLocks/>
          </p:cNvSpPr>
          <p:nvPr/>
        </p:nvSpPr>
        <p:spPr>
          <a:xfrm rot="0">
            <a:off x="6814185" y="531685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</a:t>
            </a:r>
            <a:r>
              <a:rPr lang="ko-KR" sz="1800">
                <a:latin typeface="맑은 고딕" charset="0"/>
                <a:ea typeface="맑은 고딕" charset="0"/>
              </a:rPr>
              <a:t>에서 Raw Image를 생성한 다음 </a:t>
            </a:r>
            <a:r>
              <a:rPr lang="ko-KR" sz="1800">
                <a:latin typeface="맑은 고딕" charset="0"/>
                <a:ea typeface="맑은 고딕" charset="0"/>
              </a:rPr>
              <a:t>Re</a:t>
            </a:r>
            <a:r>
              <a:rPr lang="ko-KR" sz="1800">
                <a:latin typeface="맑은 고딕" charset="0"/>
                <a:ea typeface="맑은 고딕" charset="0"/>
              </a:rPr>
              <a:t>nder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6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0180"/>
            <a:ext cx="4152265" cy="2433320"/>
          </a:xfrm>
          <a:prstGeom prst="roundRect"/>
          <a:solidFill>
            <a:srgbClr val="EDEDED"/>
          </a:solidFill>
        </p:spPr>
      </p:pic>
      <p:sp>
        <p:nvSpPr>
          <p:cNvPr id="56" name="텍스트 상자 68"/>
          <p:cNvSpPr txBox="1">
            <a:spLocks/>
          </p:cNvSpPr>
          <p:nvPr/>
        </p:nvSpPr>
        <p:spPr>
          <a:xfrm rot="0">
            <a:off x="1247775" y="5034915"/>
            <a:ext cx="41395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Textu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 폴더에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alaxy </a:t>
            </a:r>
            <a:r>
              <a:rPr lang="ko-KR" sz="1800">
                <a:latin typeface="맑은 고딕" charset="0"/>
                <a:ea typeface="맑은 고딕" charset="0"/>
              </a:rPr>
              <a:t>텍스처를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cenery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7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4145"/>
            <a:ext cx="4146550" cy="1105535"/>
          </a:xfrm>
          <a:prstGeom prst="roundRect"/>
          <a:solidFill>
            <a:srgbClr val="EDEDED"/>
          </a:solidFill>
        </p:spPr>
      </p:pic>
      <p:cxnSp>
        <p:nvCxnSpPr>
          <p:cNvPr id="58" name="도형 75"/>
          <p:cNvCxnSpPr/>
          <p:nvPr/>
        </p:nvCxnSpPr>
        <p:spPr>
          <a:xfrm rot="0" flipV="1">
            <a:off x="3034665" y="1824990"/>
            <a:ext cx="2204085" cy="26752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4" descr="C:/Users/nwond/AppData/Roaming/PolarisOffice/ETemp/53136_9877504/fImage8915173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6915" y="2454910"/>
            <a:ext cx="1353185" cy="1790700"/>
          </a:xfrm>
          <a:prstGeom prst="roundRect"/>
          <a:solidFill>
            <a:srgbClr val="EDEDED"/>
          </a:solidFill>
        </p:spPr>
      </p:pic>
      <p:pic>
        <p:nvPicPr>
          <p:cNvPr id="60" name="그림 7" descr="C:/Users/nwond/AppData/Roaming/PolarisOffice/ETemp/53136_9877504/fImage22325174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77010"/>
            <a:ext cx="2700020" cy="374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41425" y="531431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mera 오브젝트에 있는 C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ear F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s 속</a:t>
            </a:r>
            <a:r>
              <a:rPr lang="ko-KR" sz="1800">
                <a:latin typeface="맑은 고딕" charset="0"/>
                <a:ea typeface="맑은 고딕" charset="0"/>
              </a:rPr>
              <a:t>성에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lid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42" descr="C:/Users/nwond/AppData/Roaming/PolarisOffice/ETemp/53136_9877504/fImage3105319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2245"/>
            <a:ext cx="4139565" cy="3817620"/>
          </a:xfrm>
          <a:prstGeom prst="roundRect"/>
          <a:solidFill>
            <a:srgbClr val="EDEDED"/>
          </a:solidFill>
        </p:spPr>
      </p:pic>
      <p:sp>
        <p:nvSpPr>
          <p:cNvPr id="63" name="텍스트 상자 45"/>
          <p:cNvSpPr txBox="1">
            <a:spLocks/>
          </p:cNvSpPr>
          <p:nvPr/>
        </p:nvSpPr>
        <p:spPr>
          <a:xfrm rot="0">
            <a:off x="6826885" y="558990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Camera 오브젝트에 있는 Audio Listener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삭</a:t>
            </a:r>
            <a:r>
              <a:rPr lang="ko-KR" sz="1800">
                <a:latin typeface="맑은 고딕" charset="0"/>
                <a:ea typeface="맑은 고딕" charset="0"/>
              </a:rPr>
              <a:t>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46"/>
          <p:cNvSpPr txBox="1">
            <a:spLocks/>
          </p:cNvSpPr>
          <p:nvPr/>
        </p:nvSpPr>
        <p:spPr>
          <a:xfrm rot="0">
            <a:off x="6820535" y="3206750"/>
            <a:ext cx="4139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</a:t>
            </a:r>
            <a:r>
              <a:rPr lang="ko-KR" sz="1800">
                <a:latin typeface="맑은 고딕" charset="0"/>
                <a:ea typeface="맑은 고딕" charset="0"/>
              </a:rPr>
              <a:t>nder T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8" descr="C:/Users/nwond/AppData/Roaming/PolarisOffice/ETemp/53136_9877504/fImage11181200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1446530"/>
            <a:ext cx="4135120" cy="1756410"/>
          </a:xfrm>
          <a:prstGeom prst="roundRect"/>
          <a:solidFill>
            <a:srgbClr val="EDEDED"/>
          </a:solidFill>
        </p:spPr>
      </p:pic>
      <p:pic>
        <p:nvPicPr>
          <p:cNvPr id="66" name="그림 59" descr="C:/Users/nwond/AppData/Roaming/PolarisOffice/ETemp/53136_9877504/fImage1369620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97630"/>
            <a:ext cx="4127500" cy="1688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