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023" r:id="rId12"/>
  </p:sldMasterIdLst>
  <p:notesMasterIdLst>
    <p:notesMasterId r:id="rId14"/>
  </p:notesMasterIdLst>
  <p:sldIdLst>
    <p:sldId id="287" r:id="rId16"/>
    <p:sldId id="315" r:id="rId18"/>
    <p:sldId id="316" r:id="rId20"/>
    <p:sldId id="317" r:id="rId22"/>
    <p:sldId id="294" r:id="rId24"/>
    <p:sldId id="299" r:id="rId26"/>
    <p:sldId id="318" r:id="rId28"/>
    <p:sldId id="319" r:id="rId29"/>
    <p:sldId id="310" r:id="rId31"/>
    <p:sldId id="320" r:id="rId33"/>
    <p:sldId id="321" r:id="rId35"/>
    <p:sldId id="308" r:id="rId36"/>
    <p:sldId id="322" r:id="rId37"/>
    <p:sldId id="323" r:id="rId38"/>
    <p:sldId id="324" r:id="rId39"/>
    <p:sldId id="313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29" Type="http://schemas.openxmlformats.org/officeDocument/2006/relationships/slide" Target="slides/slide8.xml"></Relationship><Relationship Id="rId31" Type="http://schemas.openxmlformats.org/officeDocument/2006/relationships/slide" Target="slides/slide9.xml"></Relationship><Relationship Id="rId33" Type="http://schemas.openxmlformats.org/officeDocument/2006/relationships/slide" Target="slides/slide10.xml"></Relationship><Relationship Id="rId35" Type="http://schemas.openxmlformats.org/officeDocument/2006/relationships/slide" Target="slides/slide11.xml"></Relationship><Relationship Id="rId36" Type="http://schemas.openxmlformats.org/officeDocument/2006/relationships/slide" Target="slides/slide12.xml"></Relationship><Relationship Id="rId37" Type="http://schemas.openxmlformats.org/officeDocument/2006/relationships/slide" Target="slides/slide13.xml"></Relationship><Relationship Id="rId38" Type="http://schemas.openxmlformats.org/officeDocument/2006/relationships/slide" Target="slides/slide14.xml"></Relationship><Relationship Id="rId39" Type="http://schemas.openxmlformats.org/officeDocument/2006/relationships/slide" Target="slides/slide15.xml"></Relationship><Relationship Id="rId40" Type="http://schemas.openxmlformats.org/officeDocument/2006/relationships/slide" Target="slides/slide16.xml"></Relationship><Relationship Id="rId48" Type="http://schemas.openxmlformats.org/officeDocument/2006/relationships/viewProps" Target="viewProps.xml"></Relationship><Relationship Id="rId4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slide" Target="../slides/slide13.xml"></Relationship><Relationship Id="rId2" Type="http://schemas.openxmlformats.org/officeDocument/2006/relationships/notesMaster" Target="../notesMasters/notesMaster1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slide" Target="../slides/slide14.xml"></Relationship><Relationship Id="rId2" Type="http://schemas.openxmlformats.org/officeDocument/2006/relationships/notesMaster" Target="../notesMasters/notesMaster1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slide" Target="../slides/slide15.xml"></Relationship><Relationship Id="rId2" Type="http://schemas.openxmlformats.org/officeDocument/2006/relationships/notesMaster" Target="../notesMasters/notesMaster1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785" r:id="rId1"/>
    <p:sldLayoutId id="2147485786" r:id="rId2"/>
    <p:sldLayoutId id="2147485787" r:id="rId3"/>
    <p:sldLayoutId id="2147485788" r:id="rId4"/>
    <p:sldLayoutId id="2147485789" r:id="rId5"/>
    <p:sldLayoutId id="2147485790" r:id="rId6"/>
    <p:sldLayoutId id="2147485791" r:id="rId7"/>
    <p:sldLayoutId id="2147485792" r:id="rId8"/>
    <p:sldLayoutId id="2147485793" r:id="rId9"/>
    <p:sldLayoutId id="2147485794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27" Type="http://schemas.openxmlformats.org/officeDocument/2006/relationships/image" Target="../media/fImage159531766827.png"></Relationship><Relationship Id="rId28" Type="http://schemas.openxmlformats.org/officeDocument/2006/relationships/image" Target="../media/fImage441636241.png"></Relationship><Relationship Id="rId29" Type="http://schemas.openxmlformats.org/officeDocument/2006/relationships/image" Target="../media/fImage130273758467.png"></Relationship><Relationship Id="rId30" Type="http://schemas.openxmlformats.org/officeDocument/2006/relationships/image" Target="../media/fImage127673766334.png"></Relationship><Relationship Id="rId31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4803535741.png"></Relationship><Relationship Id="rId3" Type="http://schemas.openxmlformats.org/officeDocument/2006/relationships/image" Target="../media/fImage1031526941.png"></Relationship><Relationship Id="rId4" Type="http://schemas.openxmlformats.org/officeDocument/2006/relationships/image" Target="../media/fImage171842708467.png"></Relationship><Relationship Id="rId5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24803535741.png"></Relationship><Relationship Id="rId3" Type="http://schemas.openxmlformats.org/officeDocument/2006/relationships/image" Target="../media/fImage86202886962.png"></Relationship><Relationship Id="rId4" Type="http://schemas.openxmlformats.org/officeDocument/2006/relationships/image" Target="../media/fImage483892836334.png"></Relationship><Relationship Id="rId5" Type="http://schemas.openxmlformats.org/officeDocument/2006/relationships/image" Target="../media/fImage129742866500.png"></Relationship><Relationship Id="rId6" Type="http://schemas.openxmlformats.org/officeDocument/2006/relationships/notesSlide" Target="../notesSlides/notesSlide11.xml"></Relationship><Relationship Id="rId7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fImage2270692959358.png"></Relationship><Relationship Id="rId4" Type="http://schemas.openxmlformats.org/officeDocument/2006/relationships/notesSlide" Target="../notesSlides/notesSlide12.xml"></Relationship><Relationship Id="rId6" Type="http://schemas.openxmlformats.org/officeDocument/2006/relationships/image" Target="../media/fImage292962919169.png"></Relationship><Relationship Id="rId7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920929741.png"></Relationship><Relationship Id="rId3" Type="http://schemas.openxmlformats.org/officeDocument/2006/relationships/image" Target="../media/fImage112892988467.png"></Relationship><Relationship Id="rId4" Type="http://schemas.openxmlformats.org/officeDocument/2006/relationships/image" Target="../media/fImage2242172146334.png"></Relationship><Relationship Id="rId5" Type="http://schemas.openxmlformats.org/officeDocument/2006/relationships/image" Target="../media/fImage389673036334.png"></Relationship><Relationship Id="rId6" Type="http://schemas.openxmlformats.org/officeDocument/2006/relationships/image" Target="../media/fImage941663046500.png"></Relationship><Relationship Id="rId7" Type="http://schemas.openxmlformats.org/officeDocument/2006/relationships/notesSlide" Target="../notesSlides/notesSlide13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08703199169.png"></Relationship><Relationship Id="rId3" Type="http://schemas.openxmlformats.org/officeDocument/2006/relationships/image" Target="../media/fImage210193205724.png"></Relationship><Relationship Id="rId4" Type="http://schemas.openxmlformats.org/officeDocument/2006/relationships/notesSlide" Target="../notesSlides/notesSlide14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01813301478.png"></Relationship><Relationship Id="rId3" Type="http://schemas.openxmlformats.org/officeDocument/2006/relationships/image" Target="../media/fImage112893339358.png"></Relationship><Relationship Id="rId4" Type="http://schemas.openxmlformats.org/officeDocument/2006/relationships/image" Target="../media/fImage483573346962.png"></Relationship><Relationship Id="rId5" Type="http://schemas.openxmlformats.org/officeDocument/2006/relationships/image" Target="../media/fImage157213374464.png"></Relationship><Relationship Id="rId6" Type="http://schemas.openxmlformats.org/officeDocument/2006/relationships/notesSlide" Target="../notesSlides/notesSlide15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358712941478.png"></Relationship><Relationship Id="rId4" Type="http://schemas.openxmlformats.org/officeDocument/2006/relationships/notesSlide" Target="../notesSlides/notesSlide16.xml"></Relationship><Relationship Id="rId5" Type="http://schemas.openxmlformats.org/officeDocument/2006/relationships/image" Target="../media/fImage211388841.png"></Relationship><Relationship Id="rId6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59531766827.png"></Relationship><Relationship Id="rId3" Type="http://schemas.openxmlformats.org/officeDocument/2006/relationships/image" Target="../media/fImage50033716500.png"></Relationship><Relationship Id="rId4" Type="http://schemas.openxmlformats.org/officeDocument/2006/relationships/image" Target="../media/fImage128323789169.png"></Relationship><Relationship Id="rId5" Type="http://schemas.openxmlformats.org/officeDocument/2006/relationships/image" Target="../media/fImage56061526962.png"></Relationship><Relationship Id="rId6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92243935724.png"></Relationship><Relationship Id="rId3" Type="http://schemas.openxmlformats.org/officeDocument/2006/relationships/image" Target="../media/fImage69923941478.png"></Relationship><Relationship Id="rId4" Type="http://schemas.openxmlformats.org/officeDocument/2006/relationships/image" Target="../media/fImage158423979358.png"></Relationship><Relationship Id="rId5" Type="http://schemas.openxmlformats.org/officeDocument/2006/relationships/image" Target="../media/fImage232114126962.png"></Relationship><Relationship Id="rId6" Type="http://schemas.openxmlformats.org/officeDocument/2006/relationships/image" Target="../media/fImage76574134464.png"></Relationship><Relationship Id="rId7" Type="http://schemas.openxmlformats.org/officeDocument/2006/relationships/notesSlide" Target="../notesSlides/notesSlide3.xml"></Relationship><Relationship Id="rId8" Type="http://schemas.openxmlformats.org/officeDocument/2006/relationships/image" Target="../media/fImage22421721541.png"></Relationship><Relationship Id="rId9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301814085705.png"></Relationship><Relationship Id="rId3" Type="http://schemas.openxmlformats.org/officeDocument/2006/relationships/image" Target="../media/fImage127044178145.png"></Relationship><Relationship Id="rId4" Type="http://schemas.openxmlformats.org/officeDocument/2006/relationships/notesSlide" Target="../notesSlides/notesSlide4.xml"></Relationship><Relationship Id="rId5" Type="http://schemas.openxmlformats.org/officeDocument/2006/relationships/image" Target="../media/fImage92243935724.png"></Relationship><Relationship Id="rId6" Type="http://schemas.openxmlformats.org/officeDocument/2006/relationships/image" Target="../media/fImage78712118467.png"></Relationship><Relationship Id="rId7" Type="http://schemas.openxmlformats.org/officeDocument/2006/relationships/image" Target="../media/fImage2242172146334.png"></Relationship><Relationship Id="rId8" Type="http://schemas.openxmlformats.org/officeDocument/2006/relationships/image" Target="../media/fImage162612176500.png"></Relationship><Relationship Id="rId9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7" Type="http://schemas.openxmlformats.org/officeDocument/2006/relationships/notesSlide" Target="../notesSlides/notesSlide5.xml"></Relationship><Relationship Id="rId8" Type="http://schemas.openxmlformats.org/officeDocument/2006/relationships/image" Target="../media/fImage115991459169.png"></Relationship><Relationship Id="rId12" Type="http://schemas.openxmlformats.org/officeDocument/2006/relationships/image" Target="../media/fImage83402199169.png"></Relationship><Relationship Id="rId13" Type="http://schemas.openxmlformats.org/officeDocument/2006/relationships/image" Target="../media/fImage2437361564464.png"></Relationship><Relationship Id="rId14" Type="http://schemas.openxmlformats.org/officeDocument/2006/relationships/image" Target="../media/fImage125702225724.png"></Relationship><Relationship Id="rId15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5" Type="http://schemas.openxmlformats.org/officeDocument/2006/relationships/notesSlide" Target="../notesSlides/notesSlide6.xml"></Relationship><Relationship Id="rId13" Type="http://schemas.openxmlformats.org/officeDocument/2006/relationships/image" Target="../media/fImage827216841.png"></Relationship><Relationship Id="rId14" Type="http://schemas.openxmlformats.org/officeDocument/2006/relationships/image" Target="../media/fImage92243935724.png"></Relationship><Relationship Id="rId15" Type="http://schemas.openxmlformats.org/officeDocument/2006/relationships/image" Target="../media/fImage22421721541.png"></Relationship><Relationship Id="rId16" Type="http://schemas.openxmlformats.org/officeDocument/2006/relationships/image" Target="../media/fImage161391738467.png"></Relationship><Relationship Id="rId17" Type="http://schemas.openxmlformats.org/officeDocument/2006/relationships/image" Target="../media/fImage174022586334.png"></Relationship><Relationship Id="rId18" Type="http://schemas.openxmlformats.org/officeDocument/2006/relationships/image" Target="../media/fImage93402596500.png"></Relationship><Relationship Id="rId19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89212539169.png"></Relationship><Relationship Id="rId3" Type="http://schemas.openxmlformats.org/officeDocument/2006/relationships/image" Target="../media/fImage125422635724.png"></Relationship><Relationship Id="rId4" Type="http://schemas.openxmlformats.org/officeDocument/2006/relationships/image" Target="../media/fImage483792641478.png"></Relationship><Relationship Id="rId5" Type="http://schemas.openxmlformats.org/officeDocument/2006/relationships/image" Target="../media/fImage80882679358.png"></Relationship><Relationship Id="rId6" Type="http://schemas.openxmlformats.org/officeDocument/2006/relationships/image" Target="../media/fImage483792756962.png"></Relationship><Relationship Id="rId7" Type="http://schemas.openxmlformats.org/officeDocument/2006/relationships/image" Target="../media/fImage80712784464.png"></Relationship><Relationship Id="rId8" Type="http://schemas.openxmlformats.org/officeDocument/2006/relationships/notesSlide" Target="../notesSlides/notesSlide7.xml"></Relationship><Relationship Id="rId9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82572739169.png"></Relationship><Relationship Id="rId3" Type="http://schemas.openxmlformats.org/officeDocument/2006/relationships/image" Target="../media/fImage482572835724.png"></Relationship><Relationship Id="rId4" Type="http://schemas.openxmlformats.org/officeDocument/2006/relationships/image" Target="../media/fImage86782841478.png"></Relationship><Relationship Id="rId5" Type="http://schemas.openxmlformats.org/officeDocument/2006/relationships/image" Target="../media/fImage157022869358.png"></Relationship><Relationship Id="rId6" Type="http://schemas.openxmlformats.org/officeDocument/2006/relationships/image" Target="../media/fImage50303243281.png"></Relationship><Relationship Id="rId7" Type="http://schemas.openxmlformats.org/officeDocument/2006/relationships/image" Target="../media/fImage86202886962.png"></Relationship><Relationship Id="rId8" Type="http://schemas.openxmlformats.org/officeDocument/2006/relationships/image" Target="../media/fImage86742894464.png"></Relationship><Relationship Id="rId9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4" Type="http://schemas.openxmlformats.org/officeDocument/2006/relationships/image" Target="../media/fImage50303243281.png"></Relationship><Relationship Id="rId7" Type="http://schemas.openxmlformats.org/officeDocument/2006/relationships/notesSlide" Target="../notesSlides/notesSlide9.xml"></Relationship><Relationship Id="rId8" Type="http://schemas.openxmlformats.org/officeDocument/2006/relationships/image" Target="../media/fImage80882679358.png"></Relationship><Relationship Id="rId9" Type="http://schemas.openxmlformats.org/officeDocument/2006/relationships/image" Target="../media/fImage80712784464.png"></Relationship><Relationship Id="rId10" Type="http://schemas.openxmlformats.org/officeDocument/2006/relationships/image" Target="../media/fImage803917841.png"></Relationship><Relationship Id="rId11" Type="http://schemas.openxmlformats.org/officeDocument/2006/relationships/image" Target="../media/fImage482571798467.png"></Relationship><Relationship Id="rId12" Type="http://schemas.openxmlformats.org/officeDocument/2006/relationships/image" Target="../media/fImage92251886334.png"></Relationship><Relationship Id="rId13" Type="http://schemas.openxmlformats.org/officeDocument/2006/relationships/image" Target="../media/fImage86201896500.png"></Relationship><Relationship Id="rId14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24375" y="328930"/>
            <a:ext cx="31559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24" name="텍스트 상자 56"/>
          <p:cNvSpPr txBox="1">
            <a:spLocks/>
          </p:cNvSpPr>
          <p:nvPr/>
        </p:nvSpPr>
        <p:spPr>
          <a:xfrm rot="0">
            <a:off x="1231900" y="5154295"/>
            <a:ext cx="41268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3D Object에서 Plane을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Left Ground라는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7" name="텍스트 상자 14"/>
          <p:cNvSpPr txBox="1">
            <a:spLocks/>
          </p:cNvSpPr>
          <p:nvPr/>
        </p:nvSpPr>
        <p:spPr>
          <a:xfrm rot="0">
            <a:off x="6825615" y="2995295"/>
            <a:ext cx="41319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Main Camera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 </a:t>
            </a:r>
            <a:r>
              <a:rPr lang="ko-KR" sz="1800">
                <a:latin typeface="맑은 고딕" charset="0"/>
                <a:ea typeface="맑은 고딕" charset="0"/>
              </a:rPr>
              <a:t>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8" name="그림 1"/>
          <p:cNvPicPr>
            <a:picLocks noChangeAspect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47165"/>
            <a:ext cx="2713990" cy="3506470"/>
          </a:xfrm>
          <a:prstGeom prst="roundRect"/>
          <a:solidFill>
            <a:srgbClr val="EDEDED"/>
          </a:solidFill>
        </p:spPr>
      </p:pic>
      <p:pic>
        <p:nvPicPr>
          <p:cNvPr id="1139" name="그림 5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91305" y="2377440"/>
            <a:ext cx="1275715" cy="1654175"/>
          </a:xfrm>
          <a:prstGeom prst="roundRect"/>
          <a:solidFill>
            <a:srgbClr val="EDEDED"/>
          </a:solidFill>
        </p:spPr>
      </p:pic>
      <p:pic>
        <p:nvPicPr>
          <p:cNvPr id="1140" name="그림 13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8275"/>
            <a:ext cx="4143375" cy="1464945"/>
          </a:xfrm>
          <a:prstGeom prst="roundRect"/>
          <a:solidFill>
            <a:srgbClr val="EDEDED"/>
          </a:solidFill>
        </p:spPr>
      </p:pic>
      <p:pic>
        <p:nvPicPr>
          <p:cNvPr id="1141" name="그림 16" descr="C:/Users/Admin1/AppData/Roaming/PolarisOffice/ETemp/10232_14344976/fImage127673766334.png"/>
          <p:cNvPicPr>
            <a:picLocks noChangeAspect="1"/>
          </p:cNvPicPr>
          <p:nvPr/>
        </p:nvPicPr>
        <p:blipFill rotWithShape="1">
          <a:blip r:embed="rId3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3830320"/>
            <a:ext cx="4141470" cy="1519555"/>
          </a:xfrm>
          <a:prstGeom prst="roundRect"/>
          <a:solidFill>
            <a:srgbClr val="EDEDED"/>
          </a:solidFill>
        </p:spPr>
      </p:pic>
      <p:sp>
        <p:nvSpPr>
          <p:cNvPr id="1142" name="텍스트 상자 19"/>
          <p:cNvSpPr txBox="1">
            <a:spLocks/>
          </p:cNvSpPr>
          <p:nvPr/>
        </p:nvSpPr>
        <p:spPr>
          <a:xfrm rot="0">
            <a:off x="6828155" y="5427345"/>
            <a:ext cx="41465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Left Ground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 </a:t>
            </a:r>
            <a:r>
              <a:rPr lang="ko-KR" sz="1800">
                <a:latin typeface="맑은 고딕" charset="0"/>
                <a:ea typeface="맑은 고딕" charset="0"/>
              </a:rPr>
              <a:t>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10990" y="327660"/>
            <a:ext cx="39871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54" name="Rect 0"/>
          <p:cNvSpPr txBox="1">
            <a:spLocks/>
          </p:cNvSpPr>
          <p:nvPr/>
        </p:nvSpPr>
        <p:spPr>
          <a:xfrm rot="0">
            <a:off x="6822440" y="5283835"/>
            <a:ext cx="4135120" cy="89217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라이트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프로브 그룹의 경우 영역 근처에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있는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Mesh Renderer의 값을 보간한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음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빛을 적용시킵니다.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			</a:t>
            </a:r>
            <a:endParaRPr lang="ko-KR" altLang="en-US" sz="1800" i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58" name="Picture " descr="C:/Users/Admin1/AppData/Roaming/PolarisOffice/ETemp/26564_9303048/fImage248035357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2764790"/>
            <a:ext cx="4132580" cy="2257425"/>
          </a:xfrm>
          <a:prstGeom prst="roundRect"/>
          <a:solidFill>
            <a:srgbClr val="EDEDED"/>
          </a:solidFill>
        </p:spPr>
      </p:pic>
      <p:sp>
        <p:nvSpPr>
          <p:cNvPr id="1059" name="텍스트 상자 1"/>
          <p:cNvSpPr txBox="1">
            <a:spLocks/>
          </p:cNvSpPr>
          <p:nvPr/>
        </p:nvSpPr>
        <p:spPr>
          <a:xfrm rot="0">
            <a:off x="6826250" y="1447165"/>
            <a:ext cx="4131310" cy="118935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라이트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프로브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그룹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은 동적으로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움직이는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오브젝트의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빛 연산을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사전에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배치한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빛의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값을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저장하여 해당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위치에서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계산하는 방법입니다.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</a:t>
            </a:r>
            <a:endParaRPr lang="ko-KR" altLang="en-US" sz="1800" i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60" name="그림 2" descr="C:/Users/Admin1/AppData/Roaming/PolarisOffice/ETemp/26564_9303048/fImage10315269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08450" y="2419985"/>
            <a:ext cx="1258570" cy="1930400"/>
          </a:xfrm>
          <a:prstGeom prst="roundRect"/>
          <a:solidFill>
            <a:srgbClr val="EDEDED"/>
          </a:solidFill>
        </p:spPr>
      </p:pic>
      <p:pic>
        <p:nvPicPr>
          <p:cNvPr id="1061" name="그림 3" descr="C:/Users/Admin1/AppData/Roaming/PolarisOffice/ETemp/26564_9303048/fImage17184270846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47165"/>
            <a:ext cx="2731135" cy="3867785"/>
          </a:xfrm>
          <a:prstGeom prst="roundRect"/>
          <a:solidFill>
            <a:srgbClr val="EDEDED"/>
          </a:solidFill>
        </p:spPr>
      </p:pic>
      <p:sp>
        <p:nvSpPr>
          <p:cNvPr id="1062" name="텍스트 상자 7"/>
          <p:cNvSpPr txBox="1">
            <a:spLocks/>
          </p:cNvSpPr>
          <p:nvPr/>
        </p:nvSpPr>
        <p:spPr>
          <a:xfrm rot="0">
            <a:off x="1231900" y="5532755"/>
            <a:ext cx="413512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Light Probe Group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10990" y="327660"/>
            <a:ext cx="39871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54" name="Rect 0"/>
          <p:cNvSpPr txBox="1">
            <a:spLocks/>
          </p:cNvSpPr>
          <p:nvPr/>
        </p:nvSpPr>
        <p:spPr>
          <a:xfrm rot="0">
            <a:off x="6822440" y="5214620"/>
            <a:ext cx="4135755" cy="89281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라이트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프로브 그룹의 경우 영역 근처에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있는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Mesh Renderer의 값을 보간한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다음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빛을 적용시킵니다.					</a:t>
            </a:r>
            <a:endParaRPr lang="ko-KR" altLang="en-US" sz="1800" i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58" name="Picture " descr="C:/Users/Admin1/AppData/Roaming/PolarisOffice/ETemp/30764_12697280/fImage248035357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2799080"/>
            <a:ext cx="4135755" cy="2172335"/>
          </a:xfrm>
          <a:prstGeom prst="roundRect"/>
          <a:solidFill>
            <a:srgbClr val="EDEDED"/>
          </a:solidFill>
        </p:spPr>
      </p:pic>
      <p:sp>
        <p:nvSpPr>
          <p:cNvPr id="1059" name="Rect 0"/>
          <p:cNvSpPr txBox="1">
            <a:spLocks/>
          </p:cNvSpPr>
          <p:nvPr/>
        </p:nvSpPr>
        <p:spPr>
          <a:xfrm rot="0">
            <a:off x="6826250" y="1447165"/>
            <a:ext cx="4131310" cy="118935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라이트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프로브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그룹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은 동적으로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움직이는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오브젝트의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빛 연산을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사전에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배치한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빛의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값을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저장하여 해당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위치에서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계산하는 방법입니다.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</a:t>
            </a:r>
            <a:endParaRPr lang="ko-KR" altLang="en-US" sz="1800" i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60" name="그림 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5895"/>
            <a:ext cx="1283970" cy="1103630"/>
          </a:xfrm>
          <a:prstGeom prst="roundRect"/>
          <a:solidFill>
            <a:srgbClr val="EDEDED"/>
          </a:solidFill>
        </p:spPr>
      </p:pic>
      <p:pic>
        <p:nvPicPr>
          <p:cNvPr id="1061" name="그림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35885" y="1446530"/>
            <a:ext cx="2731135" cy="1103630"/>
          </a:xfrm>
          <a:prstGeom prst="roundRect"/>
          <a:solidFill>
            <a:srgbClr val="EDEDED"/>
          </a:solidFill>
        </p:spPr>
      </p:pic>
      <p:cxnSp>
        <p:nvCxnSpPr>
          <p:cNvPr id="1062" name="도형 13"/>
          <p:cNvCxnSpPr/>
          <p:nvPr/>
        </p:nvCxnSpPr>
        <p:spPr>
          <a:xfrm rot="0" flipH="1">
            <a:off x="1912620" y="1843405"/>
            <a:ext cx="1835150" cy="68072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텍스트 상자 14"/>
          <p:cNvSpPr txBox="1">
            <a:spLocks/>
          </p:cNvSpPr>
          <p:nvPr/>
        </p:nvSpPr>
        <p:spPr>
          <a:xfrm rot="0">
            <a:off x="1240790" y="2696210"/>
            <a:ext cx="41262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Robot 텍스처를 </a:t>
            </a:r>
            <a:r>
              <a:rPr lang="ko-KR" sz="1800">
                <a:latin typeface="맑은 고딕" charset="0"/>
                <a:ea typeface="맑은 고딕" charset="0"/>
              </a:rPr>
              <a:t>Robot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4" name="그림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885" y="3772535"/>
            <a:ext cx="4137025" cy="1508125"/>
          </a:xfrm>
          <a:prstGeom prst="roundRect"/>
          <a:solidFill>
            <a:srgbClr val="EDEDED"/>
          </a:solidFill>
        </p:spPr>
      </p:pic>
      <p:sp>
        <p:nvSpPr>
          <p:cNvPr id="1065" name="텍스트 상자 18"/>
          <p:cNvSpPr txBox="1">
            <a:spLocks/>
          </p:cNvSpPr>
          <p:nvPr/>
        </p:nvSpPr>
        <p:spPr>
          <a:xfrm rot="0">
            <a:off x="1249045" y="5430520"/>
            <a:ext cx="41268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Light Probe Group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 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32275" y="396240"/>
            <a:ext cx="37191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1" name="Rect 0"/>
          <p:cNvSpPr txBox="1">
            <a:spLocks/>
          </p:cNvSpPr>
          <p:nvPr/>
        </p:nvSpPr>
        <p:spPr>
          <a:xfrm rot="0">
            <a:off x="6830695" y="5302250"/>
            <a:ext cx="41357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라이트</a:t>
            </a:r>
            <a:r>
              <a:rPr lang="ko-KR" sz="1800">
                <a:latin typeface="맑은 고딕" charset="0"/>
                <a:ea typeface="맑은 고딕" charset="0"/>
              </a:rPr>
              <a:t> 맵의 경우 빛을 받은 게임 </a:t>
            </a:r>
            <a:r>
              <a:rPr lang="ko-KR" sz="1800">
                <a:latin typeface="맑은 고딕" charset="0"/>
                <a:ea typeface="맑은 고딕" charset="0"/>
              </a:rPr>
              <a:t>오브젝트는</a:t>
            </a:r>
            <a:r>
              <a:rPr lang="ko-KR" sz="1800">
                <a:latin typeface="맑은 고딕" charset="0"/>
                <a:ea typeface="맑은 고딕" charset="0"/>
              </a:rPr>
              <a:t> 그림자와 반사면이 </a:t>
            </a:r>
            <a:r>
              <a:rPr lang="ko-KR" sz="1800">
                <a:latin typeface="맑은 고딕" charset="0"/>
                <a:ea typeface="맑은 고딕" charset="0"/>
              </a:rPr>
              <a:t>고정되어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형태로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7" name="그림 29" descr="C:/Users/Admin1/AppData/Roaming/PolarisOffice/ETemp/30764_12697280/fImage227069295935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2548890"/>
            <a:ext cx="4135755" cy="2517140"/>
          </a:xfrm>
          <a:prstGeom prst="roundRect"/>
          <a:solidFill>
            <a:srgbClr val="EDEDED"/>
          </a:solidFill>
        </p:spPr>
      </p:pic>
      <p:sp>
        <p:nvSpPr>
          <p:cNvPr id="1208" name="텍스트 상자 25"/>
          <p:cNvSpPr txBox="1">
            <a:spLocks/>
          </p:cNvSpPr>
          <p:nvPr/>
        </p:nvSpPr>
        <p:spPr>
          <a:xfrm rot="0">
            <a:off x="6830695" y="1445260"/>
            <a:ext cx="41275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라이트</a:t>
            </a:r>
            <a:r>
              <a:rPr lang="ko-KR" sz="1800">
                <a:latin typeface="맑은 고딕" charset="0"/>
                <a:ea typeface="맑은 고딕" charset="0"/>
              </a:rPr>
              <a:t> 맵은 실시간으로 생성되는 </a:t>
            </a:r>
            <a:r>
              <a:rPr lang="ko-KR" sz="1800">
                <a:latin typeface="맑은 고딕" charset="0"/>
                <a:ea typeface="맑은 고딕" charset="0"/>
              </a:rPr>
              <a:t>빛에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대한</a:t>
            </a:r>
            <a:r>
              <a:rPr lang="ko-KR" sz="1800">
                <a:latin typeface="맑은 고딕" charset="0"/>
                <a:ea typeface="맑은 고딕" charset="0"/>
              </a:rPr>
              <a:t> 정보를 한 번에 저장한 </a:t>
            </a:r>
            <a:r>
              <a:rPr lang="ko-KR" sz="1800">
                <a:latin typeface="맑은 고딕" charset="0"/>
                <a:ea typeface="맑은 고딕" charset="0"/>
              </a:rPr>
              <a:t>텍스처입니다.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9" name="그림 2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155" y="1447165"/>
            <a:ext cx="4135755" cy="3359785"/>
          </a:xfrm>
          <a:prstGeom prst="roundRect"/>
          <a:solidFill>
            <a:srgbClr val="EDEDED"/>
          </a:solidFill>
        </p:spPr>
      </p:pic>
      <p:sp>
        <p:nvSpPr>
          <p:cNvPr id="1210" name="텍스트 상자 29"/>
          <p:cNvSpPr txBox="1">
            <a:spLocks/>
          </p:cNvSpPr>
          <p:nvPr/>
        </p:nvSpPr>
        <p:spPr>
          <a:xfrm rot="0">
            <a:off x="1249045" y="4991735"/>
            <a:ext cx="412686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Robot 오브젝트의 </a:t>
            </a:r>
            <a:r>
              <a:rPr lang="ko-KR" sz="1800">
                <a:latin typeface="맑은 고딕" charset="0"/>
                <a:ea typeface="맑은 고딕" charset="0"/>
              </a:rPr>
              <a:t>Contribute</a:t>
            </a:r>
            <a:r>
              <a:rPr lang="ko-KR" sz="1800">
                <a:latin typeface="맑은 고딕" charset="0"/>
                <a:ea typeface="맑은 고딕" charset="0"/>
              </a:rPr>
              <a:t> Global IIIumination을 </a:t>
            </a:r>
            <a:r>
              <a:rPr lang="ko-KR" sz="1800">
                <a:latin typeface="맑은 고딕" charset="0"/>
                <a:ea typeface="맑은 고딕" charset="0"/>
              </a:rPr>
              <a:t>활성화한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Light Probes를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32275" y="396240"/>
            <a:ext cx="37198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0" name="Rect 0"/>
          <p:cNvSpPr txBox="1">
            <a:spLocks/>
          </p:cNvSpPr>
          <p:nvPr/>
        </p:nvSpPr>
        <p:spPr>
          <a:xfrm rot="0">
            <a:off x="1249045" y="5267325"/>
            <a:ext cx="41275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Patrol 스크립트에서 </a:t>
            </a:r>
            <a:r>
              <a:rPr lang="ko-KR" sz="1800">
                <a:latin typeface="맑은 고딕" charset="0"/>
                <a:ea typeface="맑은 고딕" charset="0"/>
              </a:rPr>
              <a:t>Vector3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변수를 선언한 다음 </a:t>
            </a:r>
            <a:r>
              <a:rPr lang="ko-KR" sz="1800">
                <a:latin typeface="맑은 고딕" charset="0"/>
                <a:ea typeface="맑은 고딕" charset="0"/>
              </a:rPr>
              <a:t>Vector3.forward</a:t>
            </a:r>
            <a:r>
              <a:rPr lang="ko-KR" sz="1800">
                <a:latin typeface="맑은 고딕" charset="0"/>
                <a:ea typeface="맑은 고딕" charset="0"/>
              </a:rPr>
              <a:t> 값을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1" name="그림 1" descr="C:/Users/Admin1/AppData/Roaming/PolarisOffice/ETemp/30764_12697280/fImage9209297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84450" y="1455420"/>
            <a:ext cx="2791460" cy="1137920"/>
          </a:xfrm>
          <a:prstGeom prst="roundRect"/>
          <a:solidFill>
            <a:srgbClr val="EDEDED"/>
          </a:solidFill>
        </p:spPr>
      </p:pic>
      <p:pic>
        <p:nvPicPr>
          <p:cNvPr id="1212" name="그림 4" descr="C:/Users/Admin1/AppData/Roaming/PolarisOffice/ETemp/30764_12697280/fImage11289298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7935" y="1455420"/>
            <a:ext cx="1223645" cy="1147445"/>
          </a:xfrm>
          <a:prstGeom prst="roundRect"/>
          <a:solidFill>
            <a:srgbClr val="EDEDED"/>
          </a:solidFill>
        </p:spPr>
      </p:pic>
      <p:sp>
        <p:nvSpPr>
          <p:cNvPr id="1213" name="텍스트 상자 7"/>
          <p:cNvSpPr txBox="1">
            <a:spLocks/>
          </p:cNvSpPr>
          <p:nvPr/>
        </p:nvSpPr>
        <p:spPr>
          <a:xfrm rot="0">
            <a:off x="1251585" y="2686050"/>
            <a:ext cx="411543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폴더에 House 오브젝트를 </a:t>
            </a:r>
            <a:r>
              <a:rPr lang="ko-KR" sz="1800">
                <a:latin typeface="맑은 고딕" charset="0"/>
                <a:ea typeface="맑은 고딕" charset="0"/>
              </a:rPr>
              <a:t>월드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배치한 다음 Center </a:t>
            </a:r>
            <a:r>
              <a:rPr lang="ko-KR" sz="1800">
                <a:latin typeface="맑은 고딕" charset="0"/>
                <a:ea typeface="맑은 고딕" charset="0"/>
              </a:rPr>
              <a:t>House라는</a:t>
            </a:r>
            <a:r>
              <a:rPr lang="ko-KR" sz="1800">
                <a:latin typeface="맑은 고딕" charset="0"/>
                <a:ea typeface="맑은 고딕" charset="0"/>
              </a:rPr>
              <a:t> 이름으</a:t>
            </a:r>
            <a:r>
              <a:rPr lang="ko-KR" sz="1800">
                <a:latin typeface="맑은 고딕" charset="0"/>
                <a:ea typeface="맑은 고딕" charset="0"/>
              </a:rPr>
              <a:t>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4" name="그림 8" descr="C:/Users/Admin1/AppData/Roaming/PolarisOffice/ETemp/30764_12697280/fImage224217214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162175" y="1852930"/>
            <a:ext cx="625475" cy="351790"/>
          </a:xfrm>
          <a:prstGeom prst="rect"/>
          <a:noFill/>
        </p:spPr>
      </p:pic>
      <p:pic>
        <p:nvPicPr>
          <p:cNvPr id="1215" name="그림 11" descr="C:/Users/Admin1/AppData/Roaming/PolarisOffice/ETemp/30764_12697280/fImage38967303633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2220" y="4065905"/>
            <a:ext cx="4114800" cy="1120140"/>
          </a:xfrm>
          <a:prstGeom prst="roundRect"/>
          <a:solidFill>
            <a:srgbClr val="EDEDED"/>
          </a:solidFill>
        </p:spPr>
      </p:pic>
      <p:pic>
        <p:nvPicPr>
          <p:cNvPr id="1216" name="그림 14" descr="C:/Users/Admin1/AppData/Roaming/PolarisOffice/ETemp/30764_12697280/fImage941663046500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55420"/>
            <a:ext cx="4126865" cy="2550795"/>
          </a:xfrm>
          <a:prstGeom prst="roundRect"/>
          <a:solidFill>
            <a:srgbClr val="EDEDED"/>
          </a:solidFill>
        </p:spPr>
      </p:pic>
      <p:sp>
        <p:nvSpPr>
          <p:cNvPr id="1217" name="텍스트 상자 17"/>
          <p:cNvSpPr txBox="1">
            <a:spLocks/>
          </p:cNvSpPr>
          <p:nvPr/>
        </p:nvSpPr>
        <p:spPr>
          <a:xfrm rot="0">
            <a:off x="6830695" y="4159250"/>
            <a:ext cx="412369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Update( ) 함수에서 </a:t>
            </a:r>
            <a:r>
              <a:rPr lang="ko-KR" sz="1800">
                <a:latin typeface="맑은 고딕" charset="0"/>
                <a:ea typeface="맑은 고딕" charset="0"/>
              </a:rPr>
              <a:t>설정</a:t>
            </a:r>
            <a:r>
              <a:rPr lang="ko-KR" sz="1800">
                <a:latin typeface="맑은 고딕" charset="0"/>
                <a:ea typeface="맑은 고딕" charset="0"/>
              </a:rPr>
              <a:t>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방향에 따라 일정한 속도로 </a:t>
            </a:r>
            <a:r>
              <a:rPr lang="ko-KR" sz="1800">
                <a:latin typeface="맑은 고딕" charset="0"/>
                <a:ea typeface="맑은 고딕" charset="0"/>
              </a:rPr>
              <a:t>이동하도</a:t>
            </a:r>
            <a:r>
              <a:rPr lang="ko-KR" sz="1800">
                <a:latin typeface="맑은 고딕" charset="0"/>
                <a:ea typeface="맑은 고딕" charset="0"/>
              </a:rPr>
              <a:t>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</a:t>
            </a:r>
            <a:r>
              <a:rPr lang="ko-KR" sz="1800">
                <a:latin typeface="맑은 고딕" charset="0"/>
                <a:ea typeface="맑은 고딕" charset="0"/>
              </a:rPr>
              <a:t>음으로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자신의 x 위치 좌표에 따라 </a:t>
            </a:r>
            <a:r>
              <a:rPr lang="ko-KR" sz="1800">
                <a:latin typeface="맑은 고딕" charset="0"/>
                <a:ea typeface="맑은 고딕" charset="0"/>
              </a:rPr>
              <a:t>direction</a:t>
            </a:r>
            <a:r>
              <a:rPr lang="ko-KR" sz="1800">
                <a:latin typeface="맑은 고딕" charset="0"/>
                <a:ea typeface="맑은 고딕" charset="0"/>
              </a:rPr>
              <a:t> 변수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새로운 값이 </a:t>
            </a:r>
            <a:r>
              <a:rPr lang="ko-KR" sz="1800">
                <a:latin typeface="맑은 고딕" charset="0"/>
                <a:ea typeface="맑은 고딕" charset="0"/>
              </a:rPr>
              <a:t>저장되도록</a:t>
            </a:r>
            <a:r>
              <a:rPr lang="ko-KR" sz="1800">
                <a:latin typeface="맑은 고딕" charset="0"/>
                <a:ea typeface="맑은 고딕" charset="0"/>
              </a:rPr>
              <a:t> 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32275" y="396240"/>
            <a:ext cx="37198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0" name="Rect 0"/>
          <p:cNvSpPr txBox="1">
            <a:spLocks/>
          </p:cNvSpPr>
          <p:nvPr/>
        </p:nvSpPr>
        <p:spPr>
          <a:xfrm rot="0">
            <a:off x="1255395" y="5233035"/>
            <a:ext cx="41376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35.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Spot Light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Spot Angle 값을 설정한 </a:t>
            </a:r>
            <a:r>
              <a:rPr lang="ko-KR" sz="1800"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latin typeface="맑은 고딕" charset="0"/>
                <a:ea typeface="맑은 고딕" charset="0"/>
              </a:rPr>
              <a:t>음</a:t>
            </a:r>
            <a:r>
              <a:rPr lang="ko-KR" sz="1800">
                <a:latin typeface="맑은 고딕" charset="0"/>
                <a:ea typeface="맑은 고딕" charset="0"/>
              </a:rPr>
              <a:t> Mode를 Baked로 설정합</a:t>
            </a:r>
            <a:r>
              <a:rPr lang="ko-KR" sz="1800">
                <a:latin typeface="맑은 고딕" charset="0"/>
                <a:ea typeface="맑은 고딕" charset="0"/>
              </a:rPr>
              <a:t>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8" name="그림 21" descr="C:/Users/Admin1/AppData/Roaming/PolarisOffice/ETemp/30764_12697280/fImage20870319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775" y="1464310"/>
            <a:ext cx="4145280" cy="3567430"/>
          </a:xfrm>
          <a:prstGeom prst="roundRect"/>
          <a:solidFill>
            <a:srgbClr val="EDEDED"/>
          </a:solidFill>
        </p:spPr>
      </p:pic>
      <p:pic>
        <p:nvPicPr>
          <p:cNvPr id="1219" name="그림 24" descr="C:/Users/Admin1/AppData/Roaming/PolarisOffice/ETemp/30764_12697280/fImage21019320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1461135"/>
            <a:ext cx="4156710" cy="3570605"/>
          </a:xfrm>
          <a:prstGeom prst="roundRect"/>
          <a:solidFill>
            <a:srgbClr val="EDEDED"/>
          </a:solidFill>
        </p:spPr>
      </p:pic>
      <p:sp>
        <p:nvSpPr>
          <p:cNvPr id="1220" name="텍스트 상자 27"/>
          <p:cNvSpPr txBox="1">
            <a:spLocks/>
          </p:cNvSpPr>
          <p:nvPr/>
        </p:nvSpPr>
        <p:spPr>
          <a:xfrm rot="0">
            <a:off x="6816725" y="5227320"/>
            <a:ext cx="41376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Point Light 오브젝트의 </a:t>
            </a:r>
            <a:r>
              <a:rPr lang="ko-KR" sz="1800">
                <a:latin typeface="맑은 고딕" charset="0"/>
                <a:ea typeface="맑은 고딕" charset="0"/>
              </a:rPr>
              <a:t>Range와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Color 값을 설정한 다음 </a:t>
            </a:r>
            <a:r>
              <a:rPr lang="ko-KR" sz="1800">
                <a:latin typeface="맑은 고딕" charset="0"/>
                <a:ea typeface="맑은 고딕" charset="0"/>
              </a:rPr>
              <a:t>Mode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Baked로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32275" y="396240"/>
            <a:ext cx="37198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0" name="Rect 0"/>
          <p:cNvSpPr txBox="1">
            <a:spLocks/>
          </p:cNvSpPr>
          <p:nvPr/>
        </p:nvSpPr>
        <p:spPr>
          <a:xfrm rot="0">
            <a:off x="1246505" y="5267325"/>
            <a:ext cx="41376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37.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Area Light 오브젝트의 </a:t>
            </a:r>
            <a:r>
              <a:rPr lang="ko-KR" sz="1800">
                <a:latin typeface="맑은 고딕" charset="0"/>
                <a:ea typeface="맑은 고딕" charset="0"/>
              </a:rPr>
              <a:t>Range와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Color 값을 설정하고 </a:t>
            </a:r>
            <a:r>
              <a:rPr lang="ko-KR" sz="1800">
                <a:latin typeface="맑은 고딕" charset="0"/>
                <a:ea typeface="맑은 고딕" charset="0"/>
              </a:rPr>
              <a:t>Intensity</a:t>
            </a:r>
            <a:r>
              <a:rPr lang="ko-KR" sz="1800">
                <a:latin typeface="맑은 고딕" charset="0"/>
                <a:ea typeface="맑은 고딕" charset="0"/>
              </a:rPr>
              <a:t>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0" name="Rect 0"/>
          <p:cNvSpPr txBox="1">
            <a:spLocks/>
          </p:cNvSpPr>
          <p:nvPr/>
        </p:nvSpPr>
        <p:spPr>
          <a:xfrm rot="0">
            <a:off x="6807835" y="5538470"/>
            <a:ext cx="41465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39.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Center House </a:t>
            </a:r>
            <a:r>
              <a:rPr lang="ko-KR" sz="1800">
                <a:latin typeface="맑은 고딕" charset="0"/>
                <a:ea typeface="맑은 고딕" charset="0"/>
              </a:rPr>
              <a:t>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회전 값을 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1" name="그림 28" descr="C:/Users/Admin1/AppData/Roaming/PolarisOffice/ETemp/30764_12697280/fImage20181330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2220" y="1454785"/>
            <a:ext cx="4143375" cy="3655060"/>
          </a:xfrm>
          <a:prstGeom prst="roundRect"/>
          <a:solidFill>
            <a:srgbClr val="EDEDED"/>
          </a:solidFill>
        </p:spPr>
      </p:pic>
      <p:pic>
        <p:nvPicPr>
          <p:cNvPr id="1222" name="그림 33" descr="C:/Users/Admin1/AppData/Roaming/PolarisOffice/ETemp/30764_12697280/fImage11289333935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437640"/>
            <a:ext cx="1228090" cy="1303655"/>
          </a:xfrm>
          <a:prstGeom prst="roundRect"/>
          <a:solidFill>
            <a:srgbClr val="EDEDED"/>
          </a:solidFill>
        </p:spPr>
      </p:pic>
      <p:pic>
        <p:nvPicPr>
          <p:cNvPr id="1223" name="그림 34" descr="C:/Users/Admin1/AppData/Roaming/PolarisOffice/ETemp/30764_12697280/fImage48357334696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48320" y="1445895"/>
            <a:ext cx="2814955" cy="1290955"/>
          </a:xfrm>
          <a:prstGeom prst="roundRect"/>
          <a:solidFill>
            <a:srgbClr val="EDEDED"/>
          </a:solidFill>
        </p:spPr>
      </p:pic>
      <p:cxnSp>
        <p:nvCxnSpPr>
          <p:cNvPr id="1224" name="도형 37"/>
          <p:cNvCxnSpPr/>
          <p:nvPr/>
        </p:nvCxnSpPr>
        <p:spPr>
          <a:xfrm rot="0" flipH="1">
            <a:off x="7741920" y="2130425"/>
            <a:ext cx="485140" cy="5111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5" name="텍스트 상자 38"/>
          <p:cNvSpPr txBox="1">
            <a:spLocks/>
          </p:cNvSpPr>
          <p:nvPr/>
        </p:nvSpPr>
        <p:spPr>
          <a:xfrm rot="0">
            <a:off x="6808470" y="2875915"/>
            <a:ext cx="41636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House 텍스처를 </a:t>
            </a:r>
            <a:r>
              <a:rPr lang="ko-KR" sz="1800">
                <a:latin typeface="맑은 고딕" charset="0"/>
                <a:ea typeface="맑은 고딕" charset="0"/>
              </a:rPr>
              <a:t>Center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House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6" name="그림 39" descr="C:/Users/Admin1/AppData/Roaming/PolarisOffice/ETemp/30764_12697280/fImage15721337446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2755" y="3940175"/>
            <a:ext cx="4151630" cy="14725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110990" y="327660"/>
            <a:ext cx="39878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55" name="텍스트 상자 3"/>
          <p:cNvSpPr txBox="1">
            <a:spLocks/>
          </p:cNvSpPr>
          <p:nvPr/>
        </p:nvSpPr>
        <p:spPr>
          <a:xfrm rot="0">
            <a:off x="6835140" y="5490845"/>
            <a:ext cx="413067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45.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Scene</a:t>
            </a:r>
            <a:r>
              <a:rPr lang="ko-KR" sz="1800">
                <a:latin typeface="맑은 고딕" charset="0"/>
                <a:ea typeface="맑은 고딕" charset="0"/>
              </a:rPr>
              <a:t>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Generate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Lighting을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6" name="그림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30020"/>
            <a:ext cx="4126865" cy="3815715"/>
          </a:xfrm>
          <a:prstGeom prst="roundRect"/>
          <a:solidFill>
            <a:srgbClr val="EDEDED"/>
          </a:solidFill>
        </p:spPr>
      </p:pic>
      <p:pic>
        <p:nvPicPr>
          <p:cNvPr id="1057" name="그림 19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38275"/>
            <a:ext cx="4117975" cy="3532505"/>
          </a:xfrm>
          <a:prstGeom prst="roundRect"/>
          <a:solidFill>
            <a:srgbClr val="EDEDED"/>
          </a:solidFill>
        </p:spPr>
      </p:pic>
      <p:sp>
        <p:nvSpPr>
          <p:cNvPr id="1058" name="텍스트 상자 20"/>
          <p:cNvSpPr txBox="1">
            <a:spLocks/>
          </p:cNvSpPr>
          <p:nvPr/>
        </p:nvSpPr>
        <p:spPr>
          <a:xfrm rot="0">
            <a:off x="1252220" y="5225415"/>
            <a:ext cx="4115435" cy="90868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Window에서 </a:t>
            </a:r>
            <a:r>
              <a:rPr lang="ko-KR" sz="1800">
                <a:latin typeface="맑은 고딕" charset="0"/>
                <a:ea typeface="맑은 고딕" charset="0"/>
              </a:rPr>
              <a:t>Rendering을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Lighting </a:t>
            </a:r>
            <a:r>
              <a:rPr lang="ko-KR" sz="1800">
                <a:latin typeface="맑은 고딕" charset="0"/>
                <a:ea typeface="맑은 고딕" charset="0"/>
              </a:rPr>
              <a:t>Settings를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4375" y="328930"/>
            <a:ext cx="31559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37" name="Rect 0"/>
          <p:cNvSpPr txBox="1">
            <a:spLocks/>
          </p:cNvSpPr>
          <p:nvPr/>
        </p:nvSpPr>
        <p:spPr>
          <a:xfrm rot="0">
            <a:off x="1252855" y="5157470"/>
            <a:ext cx="41230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Object에서 Plane을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Right Ground라는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0" name="Picture " descr="C:/Users/Admin1/AppData/Roaming/PolarisOffice/ETemp/2796_7928192/fImage15953176682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045" y="1455420"/>
            <a:ext cx="2768600" cy="3514725"/>
          </a:xfrm>
          <a:prstGeom prst="roundRect"/>
          <a:solidFill>
            <a:srgbClr val="EDEDED"/>
          </a:solidFill>
        </p:spPr>
      </p:pic>
      <p:pic>
        <p:nvPicPr>
          <p:cNvPr id="1141" name="Picture " descr="C:/Users/Admin1/AppData/Roaming/PolarisOffice/ETemp/2796_7928192/fImage5003371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43375" y="2351405"/>
            <a:ext cx="1240790" cy="1723390"/>
          </a:xfrm>
          <a:prstGeom prst="roundRect"/>
          <a:solidFill>
            <a:srgbClr val="EDEDED"/>
          </a:solidFill>
        </p:spPr>
      </p:pic>
      <p:pic>
        <p:nvPicPr>
          <p:cNvPr id="1142" name="그림 20" descr="C:/Users/Admin1/AppData/Roaming/PolarisOffice/ETemp/2796_7928192/fImage12832378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52880"/>
            <a:ext cx="4135120" cy="1278255"/>
          </a:xfrm>
          <a:prstGeom prst="roundRect"/>
          <a:solidFill>
            <a:srgbClr val="EDEDED"/>
          </a:solidFill>
        </p:spPr>
      </p:pic>
      <p:sp>
        <p:nvSpPr>
          <p:cNvPr id="1143" name="텍스트 상자 23"/>
          <p:cNvSpPr txBox="1">
            <a:spLocks/>
          </p:cNvSpPr>
          <p:nvPr/>
        </p:nvSpPr>
        <p:spPr>
          <a:xfrm rot="0">
            <a:off x="6820535" y="2843530"/>
            <a:ext cx="41281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Right Ground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 </a:t>
            </a:r>
            <a:r>
              <a:rPr lang="ko-KR" sz="1800">
                <a:latin typeface="맑은 고딕" charset="0"/>
                <a:ea typeface="맑은 고딕" charset="0"/>
              </a:rPr>
              <a:t>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4" name="텍스트 상자 24"/>
          <p:cNvSpPr txBox="1">
            <a:spLocks/>
          </p:cNvSpPr>
          <p:nvPr/>
        </p:nvSpPr>
        <p:spPr>
          <a:xfrm rot="0">
            <a:off x="6814820" y="5461635"/>
            <a:ext cx="412496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Directional</a:t>
            </a:r>
            <a:r>
              <a:rPr lang="ko-KR" sz="1800">
                <a:latin typeface="맑은 고딕" charset="0"/>
                <a:ea typeface="맑은 고딕" charset="0"/>
              </a:rPr>
              <a:t> Light는 월드 공간 내에서 </a:t>
            </a:r>
            <a:r>
              <a:rPr lang="ko-KR" sz="1800">
                <a:latin typeface="맑은 고딕" charset="0"/>
                <a:ea typeface="맑은 고딕" charset="0"/>
              </a:rPr>
              <a:t>지정된</a:t>
            </a:r>
            <a:r>
              <a:rPr lang="ko-KR" sz="1800">
                <a:latin typeface="맑은 고딕" charset="0"/>
                <a:ea typeface="맑은 고딕" charset="0"/>
              </a:rPr>
              <a:t> 방향으로 발사하는 </a:t>
            </a:r>
            <a:r>
              <a:rPr lang="ko-KR" sz="1800">
                <a:latin typeface="맑은 고딕" charset="0"/>
                <a:ea typeface="맑은 고딕" charset="0"/>
              </a:rPr>
              <a:t>조명입니다.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5" name="그림 25" descr="C:/Users/Admin1/AppData/Roaming/PolarisOffice/ETemp/2796_7928192/fImage56061526962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3693795"/>
            <a:ext cx="4126865" cy="16211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4375" y="328930"/>
            <a:ext cx="31559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37" name="Rect 0"/>
          <p:cNvSpPr txBox="1">
            <a:spLocks/>
          </p:cNvSpPr>
          <p:nvPr/>
        </p:nvSpPr>
        <p:spPr>
          <a:xfrm rot="0">
            <a:off x="1240790" y="2651125"/>
            <a:ext cx="4136390" cy="12325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폴더에 Street Lamp를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배치한 다음 Spot Street </a:t>
            </a:r>
            <a:r>
              <a:rPr lang="ko-KR" sz="1800">
                <a:latin typeface="맑은 고딕" charset="0"/>
                <a:ea typeface="맑은 고딕" charset="0"/>
              </a:rPr>
              <a:t>Lamp라는</a:t>
            </a:r>
            <a:r>
              <a:rPr lang="ko-KR" sz="1800">
                <a:latin typeface="맑은 고딕" charset="0"/>
                <a:ea typeface="맑은 고딕" charset="0"/>
              </a:rPr>
              <a:t>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6" name="그림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39390" y="1463040"/>
            <a:ext cx="2637790" cy="1096010"/>
          </a:xfrm>
          <a:prstGeom prst="roundRect"/>
          <a:solidFill>
            <a:srgbClr val="EDEDED"/>
          </a:solidFill>
        </p:spPr>
      </p:pic>
      <p:pic>
        <p:nvPicPr>
          <p:cNvPr id="1147" name="그림 2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64310"/>
            <a:ext cx="1361440" cy="1094740"/>
          </a:xfrm>
          <a:prstGeom prst="roundRect"/>
          <a:solidFill>
            <a:srgbClr val="EDEDED"/>
          </a:solidFill>
        </p:spPr>
      </p:pic>
      <p:sp>
        <p:nvSpPr>
          <p:cNvPr id="1149" name="텍스트 상자 33"/>
          <p:cNvSpPr txBox="1">
            <a:spLocks/>
          </p:cNvSpPr>
          <p:nvPr/>
        </p:nvSpPr>
        <p:spPr>
          <a:xfrm rot="0">
            <a:off x="1249045" y="5430520"/>
            <a:ext cx="41179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Spot Street Lamp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 </a:t>
            </a:r>
            <a:r>
              <a:rPr lang="ko-KR" sz="1800">
                <a:latin typeface="맑은 고딕" charset="0"/>
                <a:ea typeface="맑은 고딕" charset="0"/>
              </a:rPr>
              <a:t>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0" name="그림 34" descr="C:/Users/Admin1/AppData/Roaming/PolarisOffice/ETemp/10232_14344976/fImage15842397935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4030980"/>
            <a:ext cx="4136390" cy="1327150"/>
          </a:xfrm>
          <a:prstGeom prst="roundRect"/>
          <a:solidFill>
            <a:srgbClr val="EDEDED"/>
          </a:solidFill>
        </p:spPr>
      </p:pic>
      <p:pic>
        <p:nvPicPr>
          <p:cNvPr id="1151" name="그림 40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64310"/>
            <a:ext cx="2740025" cy="3472815"/>
          </a:xfrm>
          <a:prstGeom prst="roundRect"/>
          <a:solidFill>
            <a:srgbClr val="EDEDED"/>
          </a:solidFill>
        </p:spPr>
      </p:pic>
      <p:pic>
        <p:nvPicPr>
          <p:cNvPr id="1152" name="그림 4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07880" y="2209800"/>
            <a:ext cx="1249680" cy="1976755"/>
          </a:xfrm>
          <a:prstGeom prst="roundRect"/>
          <a:solidFill>
            <a:srgbClr val="EDEDED"/>
          </a:solidFill>
        </p:spPr>
      </p:pic>
      <p:sp>
        <p:nvSpPr>
          <p:cNvPr id="1153" name="텍스트 상자 46"/>
          <p:cNvSpPr txBox="1">
            <a:spLocks/>
          </p:cNvSpPr>
          <p:nvPr/>
        </p:nvSpPr>
        <p:spPr>
          <a:xfrm rot="0">
            <a:off x="6817995" y="5149215"/>
            <a:ext cx="41395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Spot Street Lamp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하위</a:t>
            </a:r>
            <a:r>
              <a:rPr lang="ko-KR" sz="1800">
                <a:latin typeface="맑은 고딕" charset="0"/>
                <a:ea typeface="맑은 고딕" charset="0"/>
              </a:rPr>
              <a:t> 오브젝트로 Light에 </a:t>
            </a:r>
            <a:r>
              <a:rPr lang="ko-KR" sz="1800">
                <a:latin typeface="맑은 고딕" charset="0"/>
                <a:ea typeface="맑은 고딕" charset="0"/>
              </a:rPr>
              <a:t>Spot</a:t>
            </a:r>
            <a:r>
              <a:rPr lang="ko-KR" sz="1800">
                <a:latin typeface="맑은 고딕" charset="0"/>
                <a:ea typeface="맑은 고딕" charset="0"/>
              </a:rPr>
              <a:t> Light를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4" name="그림 8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25370" y="1835150"/>
            <a:ext cx="624840" cy="3511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4375" y="328930"/>
            <a:ext cx="31559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49" name="Rect 0"/>
          <p:cNvSpPr txBox="1">
            <a:spLocks/>
          </p:cNvSpPr>
          <p:nvPr/>
        </p:nvSpPr>
        <p:spPr>
          <a:xfrm rot="0">
            <a:off x="1257935" y="5232400"/>
            <a:ext cx="411861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Spot</a:t>
            </a:r>
            <a:r>
              <a:rPr lang="ko-KR" sz="1800">
                <a:latin typeface="맑은 고딕" charset="0"/>
                <a:ea typeface="맑은 고딕" charset="0"/>
              </a:rPr>
              <a:t> Light는 월드 공간 내에서 한 </a:t>
            </a:r>
            <a:r>
              <a:rPr lang="ko-KR" sz="1800">
                <a:latin typeface="맑은 고딕" charset="0"/>
                <a:ea typeface="맑은 고딕" charset="0"/>
              </a:rPr>
              <a:t>점에서</a:t>
            </a:r>
            <a:r>
              <a:rPr lang="ko-KR" sz="1800">
                <a:latin typeface="맑은 고딕" charset="0"/>
                <a:ea typeface="맑은 고딕" charset="0"/>
              </a:rPr>
              <a:t> 원뿔 형태로 발사하는 </a:t>
            </a:r>
            <a:r>
              <a:rPr lang="ko-KR" sz="1800">
                <a:latin typeface="맑은 고딕" charset="0"/>
                <a:ea typeface="맑은 고딕" charset="0"/>
              </a:rPr>
              <a:t>조명입니다.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1" name="Picture " descr="C:/Users/Admin1/AppData/Roaming/PolarisOffice/ETemp/8668_11011536/fImage30181408570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7935" y="3729355"/>
            <a:ext cx="4118610" cy="1379855"/>
          </a:xfrm>
          <a:prstGeom prst="roundRect"/>
          <a:solidFill>
            <a:srgbClr val="EDEDED"/>
          </a:solidFill>
        </p:spPr>
      </p:pic>
      <p:sp>
        <p:nvSpPr>
          <p:cNvPr id="1153" name="텍스트 상자 50"/>
          <p:cNvSpPr txBox="1">
            <a:spLocks/>
          </p:cNvSpPr>
          <p:nvPr/>
        </p:nvSpPr>
        <p:spPr>
          <a:xfrm rot="0">
            <a:off x="1259205" y="2915285"/>
            <a:ext cx="411734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Spot Light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4" name="그림 5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045" y="1455420"/>
            <a:ext cx="4126865" cy="1353185"/>
          </a:xfrm>
          <a:prstGeom prst="roundRect"/>
          <a:solidFill>
            <a:srgbClr val="EDEDED"/>
          </a:solidFill>
        </p:spPr>
      </p:pic>
      <p:pic>
        <p:nvPicPr>
          <p:cNvPr id="1155" name="그림 2" descr="C:/Users/Admin1/AppData/Roaming/PolarisOffice/ETemp/8668_11011536/fImage9224393572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34680" y="1455420"/>
            <a:ext cx="2731135" cy="930910"/>
          </a:xfrm>
          <a:prstGeom prst="roundRect"/>
          <a:solidFill>
            <a:srgbClr val="EDEDED"/>
          </a:solidFill>
        </p:spPr>
      </p:pic>
      <p:pic>
        <p:nvPicPr>
          <p:cNvPr id="1156" name="그림 3" descr="C:/Users/Admin1/AppData/Roaming/PolarisOffice/ETemp/8668_11011536/fImage7871211846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55420"/>
            <a:ext cx="1249680" cy="936625"/>
          </a:xfrm>
          <a:prstGeom prst="roundRect"/>
          <a:solidFill>
            <a:srgbClr val="EDEDED"/>
          </a:solidFill>
        </p:spPr>
      </p:pic>
      <p:pic>
        <p:nvPicPr>
          <p:cNvPr id="1157" name="그림 7" descr="C:/Users/Admin1/AppData/Roaming/PolarisOffice/ETemp/8668_11011536/fImage224217214633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812405" y="1749425"/>
            <a:ext cx="624840" cy="351155"/>
          </a:xfrm>
          <a:prstGeom prst="rect"/>
          <a:noFill/>
        </p:spPr>
      </p:pic>
      <p:sp>
        <p:nvSpPr>
          <p:cNvPr id="1158" name="텍스트 상자 9"/>
          <p:cNvSpPr txBox="1">
            <a:spLocks/>
          </p:cNvSpPr>
          <p:nvPr/>
        </p:nvSpPr>
        <p:spPr>
          <a:xfrm rot="0">
            <a:off x="6822440" y="2496185"/>
            <a:ext cx="414337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Street Lamp를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배치한</a:t>
            </a:r>
            <a:r>
              <a:rPr lang="ko-KR" sz="1800">
                <a:latin typeface="맑은 고딕" charset="0"/>
                <a:ea typeface="맑은 고딕" charset="0"/>
              </a:rPr>
              <a:t> 다음 Point Street </a:t>
            </a:r>
            <a:r>
              <a:rPr lang="ko-KR" sz="1800">
                <a:latin typeface="맑은 고딕" charset="0"/>
                <a:ea typeface="맑은 고딕" charset="0"/>
              </a:rPr>
              <a:t>Lamp라는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9" name="그림 10" descr="C:/Users/Admin1/AppData/Roaming/PolarisOffice/ETemp/8668_11011536/fImage162612176500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3876040"/>
            <a:ext cx="4126865" cy="1275715"/>
          </a:xfrm>
          <a:prstGeom prst="roundRect"/>
          <a:solidFill>
            <a:srgbClr val="EDEDED"/>
          </a:solidFill>
        </p:spPr>
      </p:pic>
      <p:sp>
        <p:nvSpPr>
          <p:cNvPr id="1160" name="텍스트 상자 13"/>
          <p:cNvSpPr txBox="1">
            <a:spLocks/>
          </p:cNvSpPr>
          <p:nvPr/>
        </p:nvSpPr>
        <p:spPr>
          <a:xfrm rot="0">
            <a:off x="6825615" y="5217795"/>
            <a:ext cx="41490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Point Street Lamp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회전 값을 </a:t>
            </a:r>
            <a:r>
              <a:rPr lang="ko-KR" sz="1800">
                <a:latin typeface="맑은 고딕" charset="0"/>
                <a:ea typeface="맑은 고딕" charset="0"/>
              </a:rPr>
              <a:t>설정합니다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87545" y="354965"/>
            <a:ext cx="32099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30" name="텍스트 상자 376"/>
          <p:cNvSpPr txBox="1">
            <a:spLocks/>
          </p:cNvSpPr>
          <p:nvPr/>
        </p:nvSpPr>
        <p:spPr>
          <a:xfrm rot="0">
            <a:off x="1238885" y="5273675"/>
            <a:ext cx="41541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Point Street Lamp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하위</a:t>
            </a:r>
            <a:r>
              <a:rPr lang="ko-KR" sz="1800">
                <a:latin typeface="맑은 고딕" charset="0"/>
                <a:ea typeface="맑은 고딕" charset="0"/>
              </a:rPr>
              <a:t> 오브젝트로 Light에 </a:t>
            </a:r>
            <a:r>
              <a:rPr lang="ko-KR" sz="1800">
                <a:latin typeface="맑은 고딕" charset="0"/>
                <a:ea typeface="맑은 고딕" charset="0"/>
              </a:rPr>
              <a:t>Point</a:t>
            </a:r>
            <a:r>
              <a:rPr lang="ko-KR" sz="1800">
                <a:latin typeface="맑은 고딕" charset="0"/>
                <a:ea typeface="맑은 고딕" charset="0"/>
              </a:rPr>
              <a:t> Light를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6" name="그림 15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7165"/>
            <a:ext cx="2696210" cy="3618230"/>
          </a:xfrm>
          <a:prstGeom prst="roundRect"/>
          <a:solidFill>
            <a:srgbClr val="EDEDED"/>
          </a:solidFill>
        </p:spPr>
      </p:pic>
      <p:pic>
        <p:nvPicPr>
          <p:cNvPr id="1141" name="그림 1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74160" y="2144395"/>
            <a:ext cx="1301115" cy="2223135"/>
          </a:xfrm>
          <a:prstGeom prst="roundRect"/>
          <a:solidFill>
            <a:srgbClr val="EDEDED"/>
          </a:solidFill>
        </p:spPr>
      </p:pic>
      <p:pic>
        <p:nvPicPr>
          <p:cNvPr id="1142" name="그림 17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3759200"/>
            <a:ext cx="4143375" cy="1357630"/>
          </a:xfrm>
          <a:prstGeom prst="rect"/>
          <a:noFill/>
        </p:spPr>
      </p:pic>
      <p:sp>
        <p:nvSpPr>
          <p:cNvPr id="1143" name="텍스트 상자 18"/>
          <p:cNvSpPr txBox="1">
            <a:spLocks/>
          </p:cNvSpPr>
          <p:nvPr/>
        </p:nvSpPr>
        <p:spPr>
          <a:xfrm rot="0">
            <a:off x="6822440" y="5300345"/>
            <a:ext cx="41522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Point</a:t>
            </a:r>
            <a:r>
              <a:rPr lang="ko-KR" sz="1800">
                <a:latin typeface="맑은 고딕" charset="0"/>
                <a:ea typeface="맑은 고딕" charset="0"/>
              </a:rPr>
              <a:t> Light는 월드 공간 내에서 한 </a:t>
            </a:r>
            <a:r>
              <a:rPr lang="ko-KR" sz="1800">
                <a:latin typeface="맑은 고딕" charset="0"/>
                <a:ea typeface="맑은 고딕" charset="0"/>
              </a:rPr>
              <a:t>점에서</a:t>
            </a:r>
            <a:r>
              <a:rPr lang="ko-KR" sz="1800">
                <a:latin typeface="맑은 고딕" charset="0"/>
                <a:ea typeface="맑은 고딕" charset="0"/>
              </a:rPr>
              <a:t> 모든</a:t>
            </a:r>
            <a:r>
              <a:rPr lang="ko-KR" sz="1800">
                <a:latin typeface="맑은 고딕" charset="0"/>
                <a:ea typeface="맑은 고딕" charset="0"/>
              </a:rPr>
              <a:t> 방향으로 </a:t>
            </a:r>
            <a:r>
              <a:rPr lang="ko-KR" sz="1800">
                <a:latin typeface="맑은 고딕" charset="0"/>
                <a:ea typeface="맑은 고딕" charset="0"/>
              </a:rPr>
              <a:t>발사하는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조명입니다.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4" name="그림 19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3355"/>
            <a:ext cx="4143375" cy="1278890"/>
          </a:xfrm>
          <a:prstGeom prst="roundRect"/>
          <a:solidFill>
            <a:srgbClr val="EDEDED"/>
          </a:solidFill>
        </p:spPr>
      </p:pic>
      <p:sp>
        <p:nvSpPr>
          <p:cNvPr id="1145" name="텍스트 상자 22"/>
          <p:cNvSpPr txBox="1">
            <a:spLocks/>
          </p:cNvSpPr>
          <p:nvPr/>
        </p:nvSpPr>
        <p:spPr>
          <a:xfrm rot="0">
            <a:off x="6823710" y="2837815"/>
            <a:ext cx="41338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Point Light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27855" y="318770"/>
            <a:ext cx="33235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58" name="텍스트 상자 66"/>
          <p:cNvSpPr txBox="1">
            <a:spLocks/>
          </p:cNvSpPr>
          <p:nvPr/>
        </p:nvSpPr>
        <p:spPr>
          <a:xfrm rot="0">
            <a:off x="1231265" y="5481955"/>
            <a:ext cx="4144645" cy="70421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Area Light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1" name="그림 1" descr="C:/Users/Admin1/AppData/Roaming/PolarisOffice/ETemp/10232_14344976/fImage827216841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265" y="1455420"/>
            <a:ext cx="1397000" cy="1103630"/>
          </a:xfrm>
          <a:prstGeom prst="roundRect"/>
          <a:solidFill>
            <a:srgbClr val="EDEDED"/>
          </a:solidFill>
        </p:spPr>
      </p:pic>
      <p:pic>
        <p:nvPicPr>
          <p:cNvPr id="1162" name="그림 4" descr="C:/Users/Admin1/AppData/Roaming/PolarisOffice/ETemp/10232_14344976/fImage92243935724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39390" y="1463040"/>
            <a:ext cx="2627630" cy="1096645"/>
          </a:xfrm>
          <a:prstGeom prst="roundRect"/>
          <a:solidFill>
            <a:srgbClr val="EDEDED"/>
          </a:solidFill>
        </p:spPr>
      </p:pic>
      <p:pic>
        <p:nvPicPr>
          <p:cNvPr id="1163" name="그림 5" descr="C:/Users/Admin1/AppData/Roaming/PolarisOffice/ETemp/10232_14344976/fImage22421721541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16480" y="1835150"/>
            <a:ext cx="625475" cy="351790"/>
          </a:xfrm>
          <a:prstGeom prst="rect"/>
          <a:noFill/>
        </p:spPr>
      </p:pic>
      <p:sp>
        <p:nvSpPr>
          <p:cNvPr id="1164" name="텍스트 상자 6"/>
          <p:cNvSpPr txBox="1">
            <a:spLocks/>
          </p:cNvSpPr>
          <p:nvPr/>
        </p:nvSpPr>
        <p:spPr>
          <a:xfrm rot="0">
            <a:off x="1234440" y="2673985"/>
            <a:ext cx="4132580" cy="11385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폴더에 Street Lamp를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배치하고 Area Street </a:t>
            </a:r>
            <a:r>
              <a:rPr lang="ko-KR" sz="1800">
                <a:latin typeface="맑은 고딕" charset="0"/>
                <a:ea typeface="맑은 고딕" charset="0"/>
              </a:rPr>
              <a:t>Lamp라는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6" name="그림 10" descr="C:/Users/Admin1/AppData/Roaming/PolarisOffice/ETemp/10232_14344976/fImage161391738467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3985895"/>
            <a:ext cx="4144010" cy="1363980"/>
          </a:xfrm>
          <a:prstGeom prst="roundRect"/>
          <a:solidFill>
            <a:srgbClr val="EDEDED"/>
          </a:solidFill>
        </p:spPr>
      </p:pic>
      <p:pic>
        <p:nvPicPr>
          <p:cNvPr id="1167" name="그림 13" descr="C:/Users/Admin1/AppData/Roaming/PolarisOffice/ETemp/10232_14344976/fImage174022586334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56055"/>
            <a:ext cx="2791460" cy="3583305"/>
          </a:xfrm>
          <a:prstGeom prst="roundRect"/>
          <a:solidFill>
            <a:srgbClr val="EDEDED"/>
          </a:solidFill>
        </p:spPr>
      </p:pic>
      <p:pic>
        <p:nvPicPr>
          <p:cNvPr id="1168" name="그림 16" descr="C:/Users/Admin1/AppData/Roaming/PolarisOffice/ETemp/10232_14344976/fImage93402596500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33915" y="2350770"/>
            <a:ext cx="1223645" cy="1784350"/>
          </a:xfrm>
          <a:prstGeom prst="roundRect"/>
          <a:solidFill>
            <a:srgbClr val="EDEDED"/>
          </a:solidFill>
        </p:spPr>
      </p:pic>
      <p:sp>
        <p:nvSpPr>
          <p:cNvPr id="1169" name="텍스트 상자 19"/>
          <p:cNvSpPr txBox="1">
            <a:spLocks/>
          </p:cNvSpPr>
          <p:nvPr/>
        </p:nvSpPr>
        <p:spPr>
          <a:xfrm rot="0">
            <a:off x="6800850" y="5226685"/>
            <a:ext cx="41567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Area Street Lamp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하위</a:t>
            </a:r>
            <a:r>
              <a:rPr lang="ko-KR" sz="1800">
                <a:latin typeface="맑은 고딕" charset="0"/>
                <a:ea typeface="맑은 고딕" charset="0"/>
              </a:rPr>
              <a:t> 오브젝트로 Light에 </a:t>
            </a:r>
            <a:r>
              <a:rPr lang="ko-KR" sz="1800">
                <a:latin typeface="맑은 고딕" charset="0"/>
                <a:ea typeface="맑은 고딕" charset="0"/>
              </a:rPr>
              <a:t>Area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Light를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27855" y="318770"/>
            <a:ext cx="33235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60" name="Rect 0"/>
          <p:cNvSpPr txBox="1">
            <a:spLocks/>
          </p:cNvSpPr>
          <p:nvPr/>
        </p:nvSpPr>
        <p:spPr>
          <a:xfrm rot="0">
            <a:off x="1231900" y="5276215"/>
            <a:ext cx="4127500" cy="96075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Area</a:t>
            </a:r>
            <a:r>
              <a:rPr lang="ko-KR" sz="1800">
                <a:latin typeface="맑은 고딕" charset="0"/>
                <a:ea typeface="맑은 고딕" charset="0"/>
              </a:rPr>
              <a:t> Light는 전체 표면 영역에 의해 </a:t>
            </a:r>
            <a:r>
              <a:rPr lang="ko-KR" sz="1800">
                <a:latin typeface="맑은 고딕" charset="0"/>
                <a:ea typeface="맑은 고딕" charset="0"/>
              </a:rPr>
              <a:t>모든</a:t>
            </a:r>
            <a:r>
              <a:rPr lang="ko-KR" sz="1800">
                <a:latin typeface="맑은 고딕" charset="0"/>
                <a:ea typeface="맑은 고딕" charset="0"/>
              </a:rPr>
              <a:t> 방향으로 사각형의 한 쪽 면에서만 </a:t>
            </a:r>
            <a:r>
              <a:rPr lang="ko-KR" sz="1800">
                <a:latin typeface="맑은 고딕" charset="0"/>
                <a:ea typeface="맑은 고딕" charset="0"/>
              </a:rPr>
              <a:t>발사하는</a:t>
            </a:r>
            <a:r>
              <a:rPr lang="ko-KR" sz="1800">
                <a:latin typeface="맑은 고딕" charset="0"/>
                <a:ea typeface="맑은 고딕" charset="0"/>
              </a:rPr>
              <a:t> 조명입니다.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Picture " descr="C:/Users/Admin1/AppData/Roaming/PolarisOffice/ETemp/30764_12697280/fImage892125391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3712210"/>
            <a:ext cx="4135755" cy="1388110"/>
          </a:xfrm>
          <a:prstGeom prst="roundRect"/>
          <a:solidFill>
            <a:srgbClr val="EDEDED"/>
          </a:solidFill>
        </p:spPr>
      </p:pic>
      <p:sp>
        <p:nvSpPr>
          <p:cNvPr id="1166" name="텍스트 상자 20"/>
          <p:cNvSpPr txBox="1">
            <a:spLocks/>
          </p:cNvSpPr>
          <p:nvPr/>
        </p:nvSpPr>
        <p:spPr>
          <a:xfrm rot="0">
            <a:off x="1240790" y="2880995"/>
            <a:ext cx="41192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Area Light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7" name="그림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35735"/>
            <a:ext cx="4126865" cy="1346835"/>
          </a:xfrm>
          <a:prstGeom prst="roundRect"/>
          <a:solidFill>
            <a:srgbClr val="EDEDED"/>
          </a:solidFill>
        </p:spPr>
      </p:pic>
      <p:pic>
        <p:nvPicPr>
          <p:cNvPr id="1168" name="그림 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95005" y="1438275"/>
            <a:ext cx="2670810" cy="1215390"/>
          </a:xfrm>
          <a:prstGeom prst="roundRect"/>
          <a:solidFill>
            <a:srgbClr val="EDEDED"/>
          </a:solidFill>
        </p:spPr>
      </p:pic>
      <p:pic>
        <p:nvPicPr>
          <p:cNvPr id="1169" name="그림 3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1447165"/>
            <a:ext cx="1329055" cy="1198245"/>
          </a:xfrm>
          <a:prstGeom prst="roundRect"/>
          <a:solidFill>
            <a:srgbClr val="EDEDED"/>
          </a:solidFill>
        </p:spPr>
      </p:pic>
      <p:cxnSp>
        <p:nvCxnSpPr>
          <p:cNvPr id="1170" name="도형 33"/>
          <p:cNvCxnSpPr/>
          <p:nvPr/>
        </p:nvCxnSpPr>
        <p:spPr>
          <a:xfrm rot="0" flipH="1">
            <a:off x="7743825" y="1920240"/>
            <a:ext cx="1137920" cy="787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1" name="텍스트 상자 34"/>
          <p:cNvSpPr txBox="1">
            <a:spLocks/>
          </p:cNvSpPr>
          <p:nvPr/>
        </p:nvSpPr>
        <p:spPr>
          <a:xfrm rot="0">
            <a:off x="6822440" y="2763520"/>
            <a:ext cx="41522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폴더에 Road 텍스처를 </a:t>
            </a:r>
            <a:r>
              <a:rPr lang="ko-KR" sz="1800">
                <a:latin typeface="맑은 고딕" charset="0"/>
                <a:ea typeface="맑은 고딕" charset="0"/>
              </a:rPr>
              <a:t>Left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Ground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5" name="텍스트 상자 39"/>
          <p:cNvSpPr txBox="1">
            <a:spLocks/>
          </p:cNvSpPr>
          <p:nvPr/>
        </p:nvSpPr>
        <p:spPr>
          <a:xfrm rot="0">
            <a:off x="6822440" y="5281930"/>
            <a:ext cx="415290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Texture 폴더에 Road 텍스처를 </a:t>
            </a:r>
            <a:r>
              <a:rPr lang="ko-KR" sz="1800">
                <a:latin typeface="맑은 고딕" charset="0"/>
                <a:ea typeface="맑은 고딕" charset="0"/>
              </a:rPr>
              <a:t>Right</a:t>
            </a:r>
            <a:r>
              <a:rPr lang="ko-KR" sz="1800">
                <a:latin typeface="맑은 고딕" charset="0"/>
                <a:ea typeface="맑은 고딕" charset="0"/>
              </a:rPr>
              <a:t> Ground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6" name="그림 4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89290" y="3904615"/>
            <a:ext cx="2676525" cy="1215390"/>
          </a:xfrm>
          <a:prstGeom prst="roundRect"/>
          <a:solidFill>
            <a:srgbClr val="EDEDED"/>
          </a:solidFill>
        </p:spPr>
      </p:pic>
      <p:pic>
        <p:nvPicPr>
          <p:cNvPr id="1179" name="그림 4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6885" y="3890645"/>
            <a:ext cx="1330960" cy="1229360"/>
          </a:xfrm>
          <a:prstGeom prst="roundRect"/>
          <a:solidFill>
            <a:srgbClr val="EDEDED"/>
          </a:solidFill>
        </p:spPr>
      </p:pic>
      <p:cxnSp>
        <p:nvCxnSpPr>
          <p:cNvPr id="1178" name="도형 42"/>
          <p:cNvCxnSpPr/>
          <p:nvPr/>
        </p:nvCxnSpPr>
        <p:spPr>
          <a:xfrm rot="0" flipH="1">
            <a:off x="7881620" y="4487545"/>
            <a:ext cx="1000125" cy="7810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02100" y="387985"/>
            <a:ext cx="39865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43" name="Rect 0"/>
          <p:cNvSpPr txBox="1">
            <a:spLocks/>
          </p:cNvSpPr>
          <p:nvPr/>
        </p:nvSpPr>
        <p:spPr>
          <a:xfrm rot="0">
            <a:off x="1240790" y="2644775"/>
            <a:ext cx="413448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 </a:t>
            </a:r>
            <a:r>
              <a:rPr lang="ko-KR" sz="1800">
                <a:latin typeface="맑은 고딕" charset="0"/>
                <a:ea typeface="맑은 고딕" charset="0"/>
              </a:rPr>
              <a:t>있는 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ex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ure</a:t>
            </a:r>
            <a:r>
              <a:rPr lang="ko-KR" sz="1800">
                <a:latin typeface="맑은 고딕" charset="0"/>
                <a:ea typeface="맑은 고딕" charset="0"/>
              </a:rPr>
              <a:t> 폴더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Street Lamp 텍스처를 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oint</a:t>
            </a:r>
            <a:r>
              <a:rPr lang="ko-KR" sz="1800">
                <a:latin typeface="맑은 고딕" charset="0"/>
                <a:ea typeface="맑은 고딕" charset="0"/>
              </a:rPr>
              <a:t> Street Lamp 오브젝트에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6" name="Rect 0"/>
          <p:cNvSpPr txBox="1">
            <a:spLocks/>
          </p:cNvSpPr>
          <p:nvPr/>
        </p:nvSpPr>
        <p:spPr>
          <a:xfrm rot="0">
            <a:off x="1240790" y="5283200"/>
            <a:ext cx="41433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Robot </a:t>
            </a:r>
            <a:r>
              <a:rPr lang="ko-KR" sz="1800">
                <a:latin typeface="맑은 고딕" charset="0"/>
                <a:ea typeface="맑은 고딕" charset="0"/>
              </a:rPr>
              <a:t>오브젝트에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회전 </a:t>
            </a:r>
            <a:r>
              <a:rPr lang="ko-KR" sz="1800">
                <a:latin typeface="맑은 고딕" charset="0"/>
                <a:ea typeface="맑은 고딕" charset="0"/>
              </a:rPr>
              <a:t>값</a:t>
            </a:r>
            <a:r>
              <a:rPr lang="ko-KR" sz="1800">
                <a:latin typeface="맑은 고딕" charset="0"/>
                <a:ea typeface="맑은 고딕" charset="0"/>
              </a:rPr>
              <a:t>을 </a:t>
            </a:r>
            <a:r>
              <a:rPr lang="ko-KR" sz="1800">
                <a:latin typeface="맑은 고딕" charset="0"/>
                <a:ea typeface="맑은 고딕" charset="0"/>
              </a:rPr>
              <a:t>설정하고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크기 </a:t>
            </a:r>
            <a:r>
              <a:rPr lang="ko-KR" sz="1800">
                <a:latin typeface="맑은 고딕" charset="0"/>
                <a:ea typeface="맑은 고딕" charset="0"/>
              </a:rPr>
              <a:t>값</a:t>
            </a:r>
            <a:r>
              <a:rPr lang="ko-KR" sz="1800">
                <a:latin typeface="맑은 고딕" charset="0"/>
                <a:ea typeface="맑은 고딕" charset="0"/>
              </a:rPr>
              <a:t>을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0" name="Picture " descr="C:/Users/Admin1/AppData/Roaming/PolarisOffice/ETemp/23248_23591048/fImage48257273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83245" y="1450975"/>
            <a:ext cx="2774315" cy="1108075"/>
          </a:xfrm>
          <a:prstGeom prst="roundRect"/>
          <a:solidFill>
            <a:srgbClr val="EDEDED"/>
          </a:solidFill>
        </p:spPr>
      </p:pic>
      <p:sp>
        <p:nvSpPr>
          <p:cNvPr id="1051" name="Rect 0"/>
          <p:cNvSpPr txBox="1">
            <a:spLocks/>
          </p:cNvSpPr>
          <p:nvPr/>
        </p:nvSpPr>
        <p:spPr>
          <a:xfrm rot="0">
            <a:off x="6842125" y="2690495"/>
            <a:ext cx="411543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폴더에 </a:t>
            </a:r>
            <a:r>
              <a:rPr lang="ko-KR" sz="1800">
                <a:latin typeface="맑은 고딕" charset="0"/>
                <a:ea typeface="맑은 고딕" charset="0"/>
              </a:rPr>
              <a:t>있는 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ex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ure</a:t>
            </a:r>
            <a:r>
              <a:rPr lang="ko-KR" sz="1800">
                <a:latin typeface="맑은 고딕" charset="0"/>
                <a:ea typeface="맑은 고딕" charset="0"/>
              </a:rPr>
              <a:t> 폴더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Street Lamp 텍스처를 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rea</a:t>
            </a:r>
            <a:r>
              <a:rPr lang="ko-KR" sz="1800">
                <a:latin typeface="맑은 고딕" charset="0"/>
                <a:ea typeface="맑은 고딕" charset="0"/>
              </a:rPr>
              <a:t> Street Lamp 오브젝트에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55" name="Rect 0"/>
          <p:cNvSpPr txBox="1">
            <a:spLocks/>
          </p:cNvSpPr>
          <p:nvPr/>
        </p:nvSpPr>
        <p:spPr>
          <a:xfrm rot="0">
            <a:off x="6827520" y="5561965"/>
            <a:ext cx="413004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Robot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Contribute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GI를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7" name="그림 32" descr="C:/Users/Admin1/AppData/Roaming/PolarisOffice/ETemp/23248_23591048/fImage48257283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13025" y="1445260"/>
            <a:ext cx="2774315" cy="1113790"/>
          </a:xfrm>
          <a:prstGeom prst="roundRect"/>
          <a:solidFill>
            <a:srgbClr val="EDEDED"/>
          </a:solidFill>
        </p:spPr>
      </p:pic>
      <p:pic>
        <p:nvPicPr>
          <p:cNvPr id="1058" name="그림 33" descr="C:/Users/Admin1/AppData/Roaming/PolarisOffice/ETemp/23248_23591048/fImage8678284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710" y="1447165"/>
            <a:ext cx="1228725" cy="1118870"/>
          </a:xfrm>
          <a:prstGeom prst="roundRect"/>
          <a:solidFill>
            <a:srgbClr val="EDEDED"/>
          </a:solidFill>
        </p:spPr>
      </p:pic>
      <p:cxnSp>
        <p:nvCxnSpPr>
          <p:cNvPr id="1059" name="도형 36"/>
          <p:cNvCxnSpPr/>
          <p:nvPr/>
        </p:nvCxnSpPr>
        <p:spPr>
          <a:xfrm rot="0" flipH="1">
            <a:off x="2420620" y="1998345"/>
            <a:ext cx="2404110" cy="2590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0" name="그림 37" descr="C:/Users/Admin1/AppData/Roaming/PolarisOffice/ETemp/23248_23591048/fImage15702286935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3953510"/>
            <a:ext cx="4143375" cy="1240790"/>
          </a:xfrm>
          <a:prstGeom prst="roundRect"/>
          <a:solidFill>
            <a:srgbClr val="EDEDED"/>
          </a:solidFill>
        </p:spPr>
      </p:pic>
      <p:pic>
        <p:nvPicPr>
          <p:cNvPr id="1061" name="그림 40" descr="C:/Users/Admin1/AppData/Roaming/PolarisOffice/ETemp/23248_23591048/fImage5030324328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915400" y="4042410"/>
            <a:ext cx="2042160" cy="1376045"/>
          </a:xfrm>
          <a:prstGeom prst="roundRect"/>
          <a:solidFill>
            <a:srgbClr val="EDEDED"/>
          </a:solidFill>
        </p:spPr>
      </p:pic>
      <p:pic>
        <p:nvPicPr>
          <p:cNvPr id="1062" name="그림 41" descr="C:/Users/Admin1/AppData/Roaming/PolarisOffice/ETemp/23248_23591048/fImage86202886962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330" y="4029710"/>
            <a:ext cx="1938655" cy="1388745"/>
          </a:xfrm>
          <a:prstGeom prst="roundRect"/>
          <a:solidFill>
            <a:srgbClr val="EDEDED"/>
          </a:solidFill>
        </p:spPr>
      </p:pic>
      <p:pic>
        <p:nvPicPr>
          <p:cNvPr id="1063" name="그림 42" descr="C:/Users/Admin1/AppData/Roaming/PolarisOffice/ETemp/23248_23591048/fImage8674289446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7680" y="1447165"/>
            <a:ext cx="1199515" cy="1111885"/>
          </a:xfrm>
          <a:prstGeom prst="roundRect"/>
          <a:solidFill>
            <a:srgbClr val="EDEDED"/>
          </a:solidFill>
        </p:spPr>
      </p:pic>
      <p:cxnSp>
        <p:nvCxnSpPr>
          <p:cNvPr id="1052" name="Rect 0"/>
          <p:cNvCxnSpPr/>
          <p:nvPr/>
        </p:nvCxnSpPr>
        <p:spPr>
          <a:xfrm rot="0" flipH="1">
            <a:off x="7933690" y="1911985"/>
            <a:ext cx="2463800" cy="43180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02100" y="387985"/>
            <a:ext cx="39858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042" name="그림 44" descr="C:/Users/Admin1/AppData/Roaming/PolarisOffice/ETemp/23248_23591048/fImage5030324328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342005" y="1447165"/>
            <a:ext cx="2042795" cy="1370330"/>
          </a:xfrm>
          <a:prstGeom prst="roundRect"/>
          <a:solidFill>
            <a:srgbClr val="EDEDED"/>
          </a:solidFill>
        </p:spPr>
      </p:pic>
      <p:sp>
        <p:nvSpPr>
          <p:cNvPr id="1043" name="텍스트 상자 45"/>
          <p:cNvSpPr txBox="1">
            <a:spLocks/>
          </p:cNvSpPr>
          <p:nvPr/>
        </p:nvSpPr>
        <p:spPr>
          <a:xfrm rot="0">
            <a:off x="1231900" y="2963545"/>
            <a:ext cx="41529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Left Ground 오브젝트에 </a:t>
            </a:r>
            <a:r>
              <a:rPr lang="ko-KR" sz="1800">
                <a:latin typeface="맑은 고딕" charset="0"/>
                <a:ea typeface="맑은 고딕" charset="0"/>
              </a:rPr>
              <a:t>Contribute</a:t>
            </a:r>
            <a:r>
              <a:rPr lang="ko-KR" sz="1800">
                <a:latin typeface="맑은 고딕" charset="0"/>
                <a:ea typeface="맑은 고딕" charset="0"/>
              </a:rPr>
              <a:t> GI를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1" descr="C:/Users/Admin1/AppData/Roaming/PolarisOffice/ETemp/23248_23591048/fImage80882679358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38275"/>
            <a:ext cx="1903730" cy="1376680"/>
          </a:xfrm>
          <a:prstGeom prst="roundRect"/>
          <a:solidFill>
            <a:srgbClr val="EDEDED"/>
          </a:solidFill>
        </p:spPr>
      </p:pic>
      <p:sp>
        <p:nvSpPr>
          <p:cNvPr id="1046" name="텍스트 상자 3"/>
          <p:cNvSpPr txBox="1">
            <a:spLocks/>
          </p:cNvSpPr>
          <p:nvPr/>
        </p:nvSpPr>
        <p:spPr>
          <a:xfrm rot="0">
            <a:off x="1240790" y="5283200"/>
            <a:ext cx="41433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Right Ground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Contribute</a:t>
            </a:r>
            <a:r>
              <a:rPr lang="ko-KR" sz="1800">
                <a:latin typeface="맑은 고딕" charset="0"/>
                <a:ea typeface="맑은 고딕" charset="0"/>
              </a:rPr>
              <a:t> GI를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7" name="그림 7" descr="C:/Users/Admin1/AppData/Roaming/PolarisOffice/ETemp/23248_23591048/fImage5030324328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342005" y="3766820"/>
            <a:ext cx="2042160" cy="1376045"/>
          </a:xfrm>
          <a:prstGeom prst="roundRect"/>
          <a:solidFill>
            <a:srgbClr val="EDEDED"/>
          </a:solidFill>
        </p:spPr>
      </p:pic>
      <p:pic>
        <p:nvPicPr>
          <p:cNvPr id="1048" name="그림 9" descr="C:/Users/Admin1/AppData/Roaming/PolarisOffice/ETemp/23248_23591048/fImage80712784464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090" y="3755390"/>
            <a:ext cx="1908175" cy="1379220"/>
          </a:xfrm>
          <a:prstGeom prst="roundRect"/>
          <a:solidFill>
            <a:srgbClr val="EDEDED"/>
          </a:solidFill>
        </p:spPr>
      </p:pic>
      <p:pic>
        <p:nvPicPr>
          <p:cNvPr id="1049" name="그림 10" descr="C:/Users/Admin1/AppData/Roaming/PolarisOffice/ETemp/23248_23591048/fImage803917841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44625"/>
            <a:ext cx="1232535" cy="1268095"/>
          </a:xfrm>
          <a:prstGeom prst="roundRect"/>
          <a:solidFill>
            <a:srgbClr val="EDEDED"/>
          </a:solidFill>
        </p:spPr>
      </p:pic>
      <p:pic>
        <p:nvPicPr>
          <p:cNvPr id="1050" name="그림 11" descr="C:/Users/Admin1/AppData/Roaming/PolarisOffice/ETemp/23248_23591048/fImage482571798467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83245" y="1450975"/>
            <a:ext cx="2774315" cy="1254125"/>
          </a:xfrm>
          <a:prstGeom prst="roundRect"/>
          <a:solidFill>
            <a:srgbClr val="EDEDED"/>
          </a:solidFill>
        </p:spPr>
      </p:pic>
      <p:sp>
        <p:nvSpPr>
          <p:cNvPr id="1051" name="텍스트 상자 18"/>
          <p:cNvSpPr txBox="1">
            <a:spLocks/>
          </p:cNvSpPr>
          <p:nvPr/>
        </p:nvSpPr>
        <p:spPr>
          <a:xfrm rot="0">
            <a:off x="6842125" y="2854325"/>
            <a:ext cx="41154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폴더에 </a:t>
            </a:r>
            <a:r>
              <a:rPr lang="ko-KR" sz="1800">
                <a:latin typeface="맑은 고딕" charset="0"/>
                <a:ea typeface="맑은 고딕" charset="0"/>
              </a:rPr>
              <a:t>있는 T</a:t>
            </a:r>
            <a:r>
              <a:rPr lang="ko-KR" sz="1800">
                <a:latin typeface="맑은 고딕" charset="0"/>
                <a:ea typeface="맑은 고딕" charset="0"/>
              </a:rPr>
              <a:t>ex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ure </a:t>
            </a:r>
            <a:r>
              <a:rPr lang="ko-KR" sz="1800">
                <a:latin typeface="맑은 고딕" charset="0"/>
                <a:ea typeface="맑은 고딕" charset="0"/>
              </a:rPr>
              <a:t>폴더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Street Lamp 텍스처를 Spot </a:t>
            </a:r>
            <a:r>
              <a:rPr lang="ko-KR" sz="1800">
                <a:latin typeface="맑은 고딕" charset="0"/>
                <a:ea typeface="맑은 고딕" charset="0"/>
              </a:rPr>
              <a:t>Street</a:t>
            </a:r>
            <a:r>
              <a:rPr lang="ko-KR" sz="1800">
                <a:latin typeface="맑은 고딕" charset="0"/>
                <a:ea typeface="맑은 고딕" charset="0"/>
              </a:rPr>
              <a:t> Lamp 오브젝트에 넣어줍니다.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52" name="도형 19"/>
          <p:cNvCxnSpPr/>
          <p:nvPr/>
        </p:nvCxnSpPr>
        <p:spPr>
          <a:xfrm rot="0" flipH="1">
            <a:off x="7985125" y="1911985"/>
            <a:ext cx="2412365" cy="4229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3" name="그림 24" descr="C:/Users/Admin1/AppData/Roaming/PolarisOffice/ETemp/23248_23591048/fImage92251886334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91500" y="3962400"/>
            <a:ext cx="2768600" cy="1189355"/>
          </a:xfrm>
          <a:prstGeom prst="roundRect"/>
          <a:solidFill>
            <a:srgbClr val="EDEDED"/>
          </a:solidFill>
        </p:spPr>
      </p:pic>
      <p:pic>
        <p:nvPicPr>
          <p:cNvPr id="1054" name="그림 27" descr="C:/Users/Admin1/AppData/Roaming/PolarisOffice/ETemp/23248_23591048/fImage86201896500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3961130"/>
            <a:ext cx="1240790" cy="1189990"/>
          </a:xfrm>
          <a:prstGeom prst="roundRect"/>
          <a:solidFill>
            <a:srgbClr val="EDEDED"/>
          </a:solidFill>
        </p:spPr>
      </p:pic>
      <p:sp>
        <p:nvSpPr>
          <p:cNvPr id="1055" name="텍스트 상자 30"/>
          <p:cNvSpPr txBox="1">
            <a:spLocks/>
          </p:cNvSpPr>
          <p:nvPr/>
        </p:nvSpPr>
        <p:spPr>
          <a:xfrm rot="0">
            <a:off x="6827520" y="5286375"/>
            <a:ext cx="41389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 </a:t>
            </a:r>
            <a:r>
              <a:rPr lang="ko-KR" sz="1800">
                <a:latin typeface="맑은 고딕" charset="0"/>
                <a:ea typeface="맑은 고딕" charset="0"/>
              </a:rPr>
              <a:t>있는 M</a:t>
            </a:r>
            <a:r>
              <a:rPr lang="ko-KR" sz="1800">
                <a:latin typeface="맑은 고딕" charset="0"/>
                <a:ea typeface="맑은 고딕" charset="0"/>
              </a:rPr>
              <a:t>od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l </a:t>
            </a:r>
            <a:r>
              <a:rPr lang="ko-KR" sz="1800">
                <a:latin typeface="맑은 고딕" charset="0"/>
                <a:ea typeface="맑은 고딕" charset="0"/>
              </a:rPr>
              <a:t>폴더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Robot 모델을 월드 공간에 </a:t>
            </a:r>
            <a:r>
              <a:rPr lang="ko-KR" sz="1800">
                <a:latin typeface="맑은 고딕" charset="0"/>
                <a:ea typeface="맑은 고딕" charset="0"/>
              </a:rPr>
              <a:t>배치합니</a:t>
            </a:r>
            <a:r>
              <a:rPr lang="ko-KR" sz="1800"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56" name="도형 31"/>
          <p:cNvCxnSpPr/>
          <p:nvPr/>
        </p:nvCxnSpPr>
        <p:spPr>
          <a:xfrm rot="0" flipH="1">
            <a:off x="7468235" y="4694555"/>
            <a:ext cx="1689100" cy="3790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16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