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94" r:id="rId12"/>
  </p:sldMasterIdLst>
  <p:notesMasterIdLst>
    <p:notesMasterId r:id="rId14"/>
  </p:notesMasterIdLst>
  <p:sldIdLst>
    <p:sldId id="287" r:id="rId16"/>
    <p:sldId id="300" r:id="rId17"/>
    <p:sldId id="312" r:id="rId18"/>
    <p:sldId id="304" r:id="rId19"/>
    <p:sldId id="301" r:id="rId20"/>
    <p:sldId id="302" r:id="rId21"/>
    <p:sldId id="305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5" Type="http://schemas.openxmlformats.org/officeDocument/2006/relationships/image" Target="../media/fImage274952476962.png"></Relationship><Relationship Id="rId6" Type="http://schemas.openxmlformats.org/officeDocument/2006/relationships/image" Target="../media/fImage168742484464.png"></Relationship><Relationship Id="rId7" Type="http://schemas.openxmlformats.org/officeDocument/2006/relationships/image" Target="../media/fImage168452495705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4" Type="http://schemas.openxmlformats.org/officeDocument/2006/relationships/image" Target="../media/fImage74762719961.png"></Relationship><Relationship Id="rId5" Type="http://schemas.openxmlformats.org/officeDocument/2006/relationships/image" Target="../media/fImage7035273491.png"></Relationship><Relationship Id="rId6" Type="http://schemas.openxmlformats.org/officeDocument/2006/relationships/image" Target="../media/fImage71522742995.png"></Relationship><Relationship Id="rId7" Type="http://schemas.openxmlformats.org/officeDocument/2006/relationships/image" Target="../media/fImage69422751942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46702894827.png"></Relationship><Relationship Id="rId3" Type="http://schemas.openxmlformats.org/officeDocument/2006/relationships/image" Target="../media/fImage20092905436.png"></Relationship><Relationship Id="rId4" Type="http://schemas.openxmlformats.org/officeDocument/2006/relationships/image" Target="../media/fImage53592952391.png"></Relationship><Relationship Id="rId5" Type="http://schemas.openxmlformats.org/officeDocument/2006/relationships/image" Target="../media/fImage7067297460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562109358.png"></Relationship><Relationship Id="rId3" Type="http://schemas.openxmlformats.org/officeDocument/2006/relationships/image" Target="../media/fImage81242175705.png"></Relationship><Relationship Id="rId4" Type="http://schemas.openxmlformats.org/officeDocument/2006/relationships/image" Target="../media/fImage2758820941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4" Type="http://schemas.openxmlformats.org/officeDocument/2006/relationships/image" Target="../media/fImage36662196827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1" Type="http://schemas.openxmlformats.org/officeDocument/2006/relationships/image" Target="../media/fImage36662196827.png"></Relationship><Relationship Id="rId12" Type="http://schemas.openxmlformats.org/officeDocument/2006/relationships/image" Target="../media/fImage220051176334.png"></Relationship><Relationship Id="rId13" Type="http://schemas.openxmlformats.org/officeDocument/2006/relationships/image" Target="../media/fImage36571196500.png"></Relationship><Relationship Id="rId14" Type="http://schemas.openxmlformats.org/officeDocument/2006/relationships/image" Target="../media/fImage224361209169.png"></Relationship><Relationship Id="rId15" Type="http://schemas.openxmlformats.org/officeDocument/2006/relationships/image" Target="../media/fImage52761215724.png"></Relationship><Relationship Id="rId1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3" Type="http://schemas.openxmlformats.org/officeDocument/2006/relationships/image" Target="../media/fImage5335213935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1222406827.png"></Relationship><Relationship Id="rId3" Type="http://schemas.openxmlformats.org/officeDocument/2006/relationships/image" Target="../media/fImage86592419961.png"></Relationship><Relationship Id="rId4" Type="http://schemas.openxmlformats.org/officeDocument/2006/relationships/image" Target="../media/fImage200424249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75422341.png"></Relationship><Relationship Id="rId3" Type="http://schemas.openxmlformats.org/officeDocument/2006/relationships/image" Target="../media/fImage276392248467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74492296500.png"></Relationship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1870" y="363220"/>
            <a:ext cx="25806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5496560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734810" y="2578100"/>
            <a:ext cx="42227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 descr="C:/Users/Admin1/AppData/Roaming/PolarisOffice/ETemp/19172_13682776/fImage450719741.png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 descr="C:/Users/Admin1/AppData/Roaming/PolarisOffice/ETemp/19172_13682776/fImage44751988467.png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36080" y="1413510"/>
            <a:ext cx="1744345" cy="1040130"/>
          </a:xfrm>
          <a:prstGeom prst="roundRect"/>
          <a:solidFill>
            <a:srgbClr val="EDEDED"/>
          </a:solidFill>
        </p:spPr>
      </p:pic>
      <p:pic>
        <p:nvPicPr>
          <p:cNvPr id="1198" name="그림 48" descr="C:/Users/Admin1/AppData/Roaming/PolarisOffice/ETemp/19172_13682776/fImage145732189169.png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882390"/>
            <a:ext cx="4149090" cy="1524635"/>
          </a:xfrm>
          <a:prstGeom prst="roundRect"/>
          <a:solidFill>
            <a:srgbClr val="EDEDED"/>
          </a:solidFill>
        </p:spPr>
      </p:pic>
      <p:pic>
        <p:nvPicPr>
          <p:cNvPr id="1199" name="그림 3" descr="C:/Users/Admin1/AppData/Roaming/PolarisOffice/ETemp/19172_13682776/fImage1826219141.png"/>
          <p:cNvPicPr>
            <a:picLocks noChangeAspect="1"/>
          </p:cNvPicPr>
          <p:nvPr/>
        </p:nvPicPr>
        <p:blipFill rotWithShape="1"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96365"/>
            <a:ext cx="2685415" cy="3924300"/>
          </a:xfrm>
          <a:prstGeom prst="roundRect"/>
          <a:solidFill>
            <a:srgbClr val="EDEDED"/>
          </a:solidFill>
        </p:spPr>
      </p:pic>
      <p:pic>
        <p:nvPicPr>
          <p:cNvPr id="1200" name="그림 6" descr="C:/Users/Admin1/AppData/Roaming/PolarisOffice/ETemp/19172_13682776/fImage44511928467.png"/>
          <p:cNvPicPr>
            <a:picLocks noChangeAspect="1"/>
          </p:cNvPicPr>
          <p:nvPr/>
        </p:nvPicPr>
        <p:blipFill rotWithShape="1"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8290" y="2343785"/>
            <a:ext cx="1488440" cy="2037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4771390"/>
            <a:ext cx="420560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505079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Explosion과 Magic 그리고 Siren 이미지를 각각의 버튼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3616325"/>
            <a:ext cx="4190365" cy="1047115"/>
          </a:xfrm>
          <a:prstGeom prst="roundRect"/>
          <a:solidFill>
            <a:srgbClr val="EDEDED"/>
          </a:solidFill>
        </p:spPr>
      </p:pic>
      <p:pic>
        <p:nvPicPr>
          <p:cNvPr id="1227" name="그림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680" y="1263650"/>
            <a:ext cx="4136390" cy="815340"/>
          </a:xfrm>
          <a:prstGeom prst="roundRect"/>
          <a:solidFill>
            <a:srgbClr val="EDEDED"/>
          </a:solidFill>
        </p:spPr>
      </p:pic>
      <p:pic>
        <p:nvPicPr>
          <p:cNvPr id="1228" name="그림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2231390"/>
            <a:ext cx="1974215" cy="1369060"/>
          </a:xfrm>
          <a:prstGeom prst="roundRect"/>
          <a:solidFill>
            <a:srgbClr val="EDEDED"/>
          </a:solidFill>
        </p:spPr>
      </p:pic>
      <p:pic>
        <p:nvPicPr>
          <p:cNvPr id="1229" name="그림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03030" y="2218690"/>
            <a:ext cx="1971040" cy="139827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6570" y="3757930"/>
            <a:ext cx="4152265" cy="1155700"/>
          </a:xfrm>
          <a:prstGeom prst="roundRect"/>
          <a:solidFill>
            <a:srgbClr val="EDEDED"/>
          </a:solidFill>
        </p:spPr>
      </p:pic>
      <p:cxnSp>
        <p:nvCxnSpPr>
          <p:cNvPr id="1231" name="도형 42"/>
          <p:cNvCxnSpPr/>
          <p:nvPr/>
        </p:nvCxnSpPr>
        <p:spPr>
          <a:xfrm rot="0">
            <a:off x="8496300" y="1903730"/>
            <a:ext cx="2431415" cy="10687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도형 43"/>
          <p:cNvCxnSpPr/>
          <p:nvPr/>
        </p:nvCxnSpPr>
        <p:spPr>
          <a:xfrm rot="0">
            <a:off x="8601075" y="1900555"/>
            <a:ext cx="148590" cy="10629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도형 44"/>
          <p:cNvCxnSpPr/>
          <p:nvPr/>
        </p:nvCxnSpPr>
        <p:spPr>
          <a:xfrm rot="0">
            <a:off x="10763250" y="1909445"/>
            <a:ext cx="113665" cy="2472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30750" y="346075"/>
            <a:ext cx="29248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163320" y="3914140"/>
            <a:ext cx="42189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버튼의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45935" y="4469765"/>
            <a:ext cx="41363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1266825"/>
            <a:ext cx="2820035" cy="1134110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0" y="2619375"/>
            <a:ext cx="2810510" cy="1096010"/>
          </a:xfrm>
          <a:prstGeom prst="roundRect"/>
          <a:solidFill>
            <a:srgbClr val="EDEDED"/>
          </a:solidFill>
        </p:spPr>
      </p:pic>
      <p:pic>
        <p:nvPicPr>
          <p:cNvPr id="1234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2525" y="1276350"/>
            <a:ext cx="1219835" cy="2439035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219325" y="2257425"/>
            <a:ext cx="1124585" cy="1019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6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3352800"/>
            <a:ext cx="4120515" cy="991235"/>
          </a:xfrm>
          <a:prstGeom prst="roundRect"/>
          <a:solidFill>
            <a:srgbClr val="EDEDED"/>
          </a:solidFill>
        </p:spPr>
      </p:pic>
      <p:pic>
        <p:nvPicPr>
          <p:cNvPr id="1237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2445" y="2280920"/>
            <a:ext cx="4120515" cy="981710"/>
          </a:xfrm>
          <a:prstGeom prst="roundRect"/>
          <a:solidFill>
            <a:srgbClr val="EDEDED"/>
          </a:solidFill>
        </p:spPr>
      </p:pic>
      <p:pic>
        <p:nvPicPr>
          <p:cNvPr id="1238" name="그림 5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2920" y="1242695"/>
            <a:ext cx="4120515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819015" y="346075"/>
            <a:ext cx="28625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405255" y="2339975"/>
            <a:ext cx="39712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 스크립트를 생성한 다음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6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1238250"/>
            <a:ext cx="2653665" cy="1038860"/>
          </a:xfrm>
          <a:prstGeom prst="roundRect"/>
          <a:solidFill>
            <a:srgbClr val="EDEDED"/>
          </a:solidFill>
        </p:spPr>
      </p:pic>
      <p:pic>
        <p:nvPicPr>
          <p:cNvPr id="1240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2950" y="1362075"/>
            <a:ext cx="819785" cy="838835"/>
          </a:xfrm>
          <a:prstGeom prst="roundRect"/>
          <a:solidFill>
            <a:srgbClr val="EDEDED"/>
          </a:solidFill>
        </p:spPr>
      </p:pic>
      <p:cxnSp>
        <p:nvCxnSpPr>
          <p:cNvPr id="1241" name="도형 71"/>
          <p:cNvCxnSpPr>
            <a:stCxn id="1240" idx="1"/>
          </p:cNvCxnSpPr>
          <p:nvPr/>
        </p:nvCxnSpPr>
        <p:spPr>
          <a:xfrm rot="0" flipH="1" flipV="1">
            <a:off x="3295650" y="1514475"/>
            <a:ext cx="1257935" cy="2673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6845300" y="4281170"/>
            <a:ext cx="42456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키 입력을 했을 때 변화되는 정보를 일반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CharacterController에 있는 Move 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0490" y="3396615"/>
            <a:ext cx="3982720" cy="1061720"/>
          </a:xfrm>
          <a:prstGeom prst="rect"/>
          <a:noFill/>
        </p:spPr>
      </p:pic>
      <p:sp>
        <p:nvSpPr>
          <p:cNvPr id="1246" name="텍스트 상자 82"/>
          <p:cNvSpPr txBox="1">
            <a:spLocks/>
          </p:cNvSpPr>
          <p:nvPr/>
        </p:nvSpPr>
        <p:spPr>
          <a:xfrm rot="0">
            <a:off x="1371600" y="4565015"/>
            <a:ext cx="40043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속도를 지정할 float 변수와 CharacterController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CharacterController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8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38250"/>
            <a:ext cx="4232910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22375" y="5501640"/>
            <a:ext cx="41332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948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 descr="C:/Users/Admin1/AppData/Roaming/PolarisOffice/ETemp/19172_13682776/fImage16105220996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 descr="C:/Users/Admin1/AppData/Roaming/PolarisOffice/ETemp/19172_13682776/fImage5193284633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5045" y="387350"/>
            <a:ext cx="25857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348105" y="5158740"/>
            <a:ext cx="40112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Diffuse 텍스처를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23075" y="2863850"/>
            <a:ext cx="420052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31965" y="5161915"/>
            <a:ext cx="41948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 descr="C:/Users/Admin1/AppData/Roaming/PolarisOffice/ETemp/19172_13682776/fImage4856210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04925"/>
            <a:ext cx="2674620" cy="1416050"/>
          </a:xfrm>
          <a:prstGeom prst="roundRect"/>
          <a:solidFill>
            <a:srgbClr val="EDEDED"/>
          </a:solidFill>
        </p:spPr>
      </p:pic>
      <p:pic>
        <p:nvPicPr>
          <p:cNvPr id="1213" name="Picture " descr="C:/Users/Admin1/AppData/Roaming/PolarisOffice/ETemp/19172_13682776/fImage8124217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6440" y="3691255"/>
            <a:ext cx="2680335" cy="1303020"/>
          </a:xfrm>
          <a:prstGeom prst="roundRect"/>
          <a:solidFill>
            <a:srgbClr val="EDEDED"/>
          </a:solidFill>
        </p:spPr>
      </p:pic>
      <p:pic>
        <p:nvPicPr>
          <p:cNvPr id="1214" name="Picture " descr="C:/Users/Admin1/AppData/Roaming/PolarisOffice/ETemp/19172_13682776/fImage2758820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10205" y="3787140"/>
            <a:ext cx="2552065" cy="1201420"/>
          </a:xfrm>
          <a:prstGeom prst="roundRect"/>
          <a:solidFill>
            <a:srgbClr val="EDEDED"/>
          </a:solidFill>
        </p:spPr>
      </p:pic>
      <p:pic>
        <p:nvPicPr>
          <p:cNvPr id="1215" name="그림 15" descr="C:/Users/Admin1/AppData/Roaming/PolarisOffice/ETemp/19172_13682776/fImage5193285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296670"/>
            <a:ext cx="1405255" cy="1414145"/>
          </a:xfrm>
          <a:prstGeom prst="roundRect"/>
          <a:solidFill>
            <a:srgbClr val="EDEDED"/>
          </a:solidFill>
        </p:spPr>
      </p:pic>
      <p:pic>
        <p:nvPicPr>
          <p:cNvPr id="1216" name="그림 16" descr="C:/Users/Admin1/AppData/Roaming/PolarisOffice/ETemp/19172_13682776/fImage5193286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683635"/>
            <a:ext cx="1405255" cy="1302385"/>
          </a:xfrm>
          <a:prstGeom prst="roundRect"/>
          <a:solidFill>
            <a:srgbClr val="EDEDED"/>
          </a:solidFill>
        </p:spPr>
      </p:pic>
      <p:pic>
        <p:nvPicPr>
          <p:cNvPr id="1217" name="그림 17" descr="C:/Users/Admin1/AppData/Roaming/PolarisOffice/ETemp/19172_13682776/fImage5193287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9375" y="3787775"/>
            <a:ext cx="1405255" cy="121031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402840" y="4430395"/>
            <a:ext cx="582295" cy="4083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 rot="0">
            <a:off x="7233285" y="4172585"/>
            <a:ext cx="40417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게임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03960" y="3890645"/>
            <a:ext cx="41516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</a:t>
            </a:r>
            <a:r>
              <a:rPr sz="1800">
                <a:latin typeface="맑은 고딕" charset="0"/>
                <a:ea typeface="맑은 고딕" charset="0"/>
              </a:rPr>
              <a:t>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238250"/>
            <a:ext cx="4170680" cy="246634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045" cy="2753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0645" y="1254760"/>
            <a:ext cx="2322195" cy="275653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352550" y="4194175"/>
            <a:ext cx="396811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Sound Manager</a:t>
            </a:r>
            <a:r>
              <a:rPr lang="ko-KR" sz="1800">
                <a:latin typeface="맑은 고딕" charset="0"/>
                <a:ea typeface="맑은 고딕" charset="0"/>
              </a:rPr>
              <a:t>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271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Character 오브젝트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9705" y="1396365"/>
            <a:ext cx="1340485" cy="1238885"/>
          </a:xfrm>
          <a:prstGeom prst="roundRect"/>
          <a:solidFill>
            <a:srgbClr val="EDEDED"/>
          </a:solidFill>
        </p:spPr>
      </p:pic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256030"/>
            <a:ext cx="4276090" cy="3898265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43705" y="3098800"/>
            <a:ext cx="828040" cy="915035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198" idx="2"/>
          </p:cNvCxnSpPr>
          <p:nvPr/>
        </p:nvCxnSpPr>
        <p:spPr>
          <a:xfrm rot="0" flipV="1">
            <a:off x="4657090" y="2634615"/>
            <a:ext cx="3175" cy="464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813935" y="354965"/>
            <a:ext cx="28936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90385" y="481901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303020" y="2498090"/>
            <a:ext cx="40678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Sound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14320" y="1149350"/>
            <a:ext cx="2548255" cy="1228725"/>
          </a:xfrm>
          <a:prstGeom prst="roundRect"/>
          <a:solidFill>
            <a:srgbClr val="EDEDED"/>
          </a:solidFill>
        </p:spPr>
      </p:pic>
      <p:pic>
        <p:nvPicPr>
          <p:cNvPr id="1197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04925" y="1288415"/>
            <a:ext cx="1341120" cy="973455"/>
          </a:xfrm>
          <a:prstGeom prst="roundRect"/>
          <a:solidFill>
            <a:srgbClr val="EDEDED"/>
          </a:solidFill>
        </p:spPr>
      </p:pic>
      <p:sp>
        <p:nvSpPr>
          <p:cNvPr id="1198" name="텍스트 상자 5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Box오브젝트에 있는 Audio Source 컴포넌트에 Spatial Blend를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1655" y="1147445"/>
            <a:ext cx="2495550" cy="3486150"/>
          </a:xfrm>
          <a:prstGeom prst="roundRect"/>
          <a:solidFill>
            <a:srgbClr val="EDEDED"/>
          </a:solidFill>
        </p:spPr>
      </p:pic>
      <p:pic>
        <p:nvPicPr>
          <p:cNvPr id="1203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1590" y="3854450"/>
            <a:ext cx="1340485" cy="1106170"/>
          </a:xfrm>
          <a:prstGeom prst="roundRect"/>
          <a:solidFill>
            <a:srgbClr val="EDEDED"/>
          </a:solidFill>
        </p:spPr>
      </p:pic>
      <p:pic>
        <p:nvPicPr>
          <p:cNvPr id="1204" name="그림 2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4320" y="3559175"/>
            <a:ext cx="2538095" cy="1706245"/>
          </a:xfrm>
          <a:prstGeom prst="rect"/>
          <a:noFill/>
        </p:spPr>
      </p:pic>
      <p:pic>
        <p:nvPicPr>
          <p:cNvPr id="1205" name="그림 29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5175" y="2018030"/>
            <a:ext cx="1360805" cy="18789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544060"/>
            <a:ext cx="418909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</a:t>
            </a:r>
            <a:r>
              <a:rPr lang="ko-KR" sz="1800">
                <a:latin typeface="맑은 고딕" charset="0"/>
                <a:ea typeface="맑은 고딕" charset="0"/>
              </a:rPr>
              <a:t>Sound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Manager 오브젝트의 배열에 순서대로 넣어줍니다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5370830"/>
            <a:ext cx="4055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1259205"/>
            <a:ext cx="2600325" cy="3931285"/>
          </a:xfrm>
          <a:prstGeom prst="rect"/>
          <a:noFill/>
        </p:spPr>
      </p:pic>
      <p:pic>
        <p:nvPicPr>
          <p:cNvPr id="1207" name="그림 4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6545" y="2211070"/>
            <a:ext cx="1248410" cy="177927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256030"/>
            <a:ext cx="4202430" cy="2025015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3544570"/>
            <a:ext cx="4203700" cy="996315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도형 11"/>
          <p:cNvCxnSpPr/>
          <p:nvPr/>
        </p:nvCxnSpPr>
        <p:spPr>
          <a:xfrm rot="0" flipH="1">
            <a:off x="2112645" y="3184525"/>
            <a:ext cx="2133600" cy="1709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05295" y="4004310"/>
            <a:ext cx="435038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 ) 함수를 생성하고 매개변수로 string 변수를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조건문을 통해 해당 string 변수의 이름이 일치하면 원하는 오디오 클립을 오디오 소스에 넣고 소리를 호출할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303020" y="2522855"/>
            <a:ext cx="405130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SoundManager 스크립트에서 AudioSource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여러 개의 사운드를 저장하기 위해 AudioClip을 배열로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265555"/>
            <a:ext cx="4043680" cy="1158240"/>
          </a:xfrm>
          <a:prstGeom prst="rect"/>
          <a:noFill/>
        </p:spPr>
      </p:pic>
      <p:pic>
        <p:nvPicPr>
          <p:cNvPr id="1214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3390" y="1270000"/>
            <a:ext cx="4352290" cy="2498090"/>
          </a:xfrm>
          <a:prstGeom prst="rect"/>
          <a:noFill/>
        </p:spPr>
      </p:pic>
      <p:pic>
        <p:nvPicPr>
          <p:cNvPr id="1215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4425950"/>
            <a:ext cx="4049395" cy="801370"/>
          </a:xfrm>
          <a:prstGeom prst="rect"/>
          <a:noFill/>
        </p:spPr>
      </p:pic>
      <p:sp>
        <p:nvSpPr>
          <p:cNvPr id="1216" name="Rect 0"/>
          <p:cNvSpPr txBox="1">
            <a:spLocks/>
          </p:cNvSpPr>
          <p:nvPr/>
        </p:nvSpPr>
        <p:spPr>
          <a:xfrm rot="0">
            <a:off x="1299210" y="5377815"/>
            <a:ext cx="42049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VolumeControl( ) 함수를 생성하고 매개변수에 float 변수로 오디오 소스의 볼륨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12850" y="2642870"/>
            <a:ext cx="414782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폴더에서 Texture에 Noodle 스프라이트 이미지를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Handle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271905"/>
            <a:ext cx="1294130" cy="1207135"/>
          </a:xfrm>
          <a:prstGeom prst="roundRect"/>
          <a:solidFill>
            <a:srgbClr val="EDEDED"/>
          </a:solidFill>
        </p:spPr>
      </p:pic>
      <p:pic>
        <p:nvPicPr>
          <p:cNvPr id="1218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8585" y="1271905"/>
            <a:ext cx="2710180" cy="1216025"/>
          </a:xfrm>
          <a:prstGeom prst="roundRect"/>
          <a:solidFill>
            <a:srgbClr val="EDEDED"/>
          </a:solidFill>
        </p:spPr>
      </p:pic>
      <p:pic>
        <p:nvPicPr>
          <p:cNvPr id="1219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1580" y="4239260"/>
            <a:ext cx="4137025" cy="906780"/>
          </a:xfrm>
          <a:prstGeom prst="roundRect"/>
          <a:solidFill>
            <a:srgbClr val="EDEDED"/>
          </a:solidFill>
        </p:spPr>
      </p:pic>
      <p:sp>
        <p:nvSpPr>
          <p:cNvPr id="1220" name="텍스트 상자 10"/>
          <p:cNvSpPr txBox="1">
            <a:spLocks/>
          </p:cNvSpPr>
          <p:nvPr/>
        </p:nvSpPr>
        <p:spPr>
          <a:xfrm rot="0">
            <a:off x="1216025" y="52489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</a:t>
            </a:r>
            <a:r>
              <a:rPr lang="ko-KR" sz="1800">
                <a:latin typeface="맑은 고딕" charset="0"/>
                <a:ea typeface="맑은 고딕" charset="0"/>
              </a:rPr>
              <a:t>On Value Changed에 </a:t>
            </a:r>
            <a:r>
              <a:rPr lang="ko-KR" sz="1800">
                <a:latin typeface="맑은 고딕" charset="0"/>
                <a:ea typeface="맑은 고딕" charset="0"/>
              </a:rPr>
              <a:t>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671955"/>
            <a:ext cx="1239520" cy="1878330"/>
          </a:xfrm>
          <a:prstGeom prst="roundRect"/>
          <a:solidFill>
            <a:srgbClr val="EDEDED"/>
          </a:solidFill>
        </p:spPr>
      </p:pic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271905"/>
            <a:ext cx="2668905" cy="2752090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37680" y="4119880"/>
            <a:ext cx="41478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