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949" r:id="rId12"/>
  </p:sldMasterIdLst>
  <p:notesMasterIdLst>
    <p:notesMasterId r:id="rId14"/>
  </p:notesMasterIdLst>
  <p:sldIdLst>
    <p:sldId id="293" r:id="rId16"/>
    <p:sldId id="312" r:id="rId18"/>
    <p:sldId id="305" r:id="rId20"/>
    <p:sldId id="294" r:id="rId22"/>
    <p:sldId id="306" r:id="rId24"/>
    <p:sldId id="307" r:id="rId25"/>
    <p:sldId id="309" r:id="rId26"/>
    <p:sldId id="287" r:id="rId27"/>
    <p:sldId id="310" r:id="rId28"/>
    <p:sldId id="30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29" Type="http://schemas.openxmlformats.org/officeDocument/2006/relationships/slide" Target="slides/slide10.xml"></Relationship><Relationship Id="rId36" Type="http://schemas.openxmlformats.org/officeDocument/2006/relationships/viewProps" Target="viewProps.xml"></Relationship><Relationship Id="rId3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659" r:id="rId1"/>
    <p:sldLayoutId id="2147485660" r:id="rId2"/>
    <p:sldLayoutId id="2147485661" r:id="rId3"/>
    <p:sldLayoutId id="2147485662" r:id="rId4"/>
    <p:sldLayoutId id="2147485663" r:id="rId5"/>
    <p:sldLayoutId id="2147485664" r:id="rId6"/>
    <p:sldLayoutId id="2147485665" r:id="rId7"/>
    <p:sldLayoutId id="2147485666" r:id="rId8"/>
    <p:sldLayoutId id="2147485667" r:id="rId9"/>
    <p:sldLayoutId id="214748566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850627641.png"></Relationship><Relationship Id="rId4" Type="http://schemas.openxmlformats.org/officeDocument/2006/relationships/image" Target="../media/fImage28282796334.png"></Relationship><Relationship Id="rId7" Type="http://schemas.openxmlformats.org/officeDocument/2006/relationships/notesSlide" Target="../notesSlides/notesSlide1.xml"></Relationship><Relationship Id="rId13" Type="http://schemas.openxmlformats.org/officeDocument/2006/relationships/image" Target="../media/fImage462429141.png"></Relationship><Relationship Id="rId16" Type="http://schemas.openxmlformats.org/officeDocument/2006/relationships/image" Target="../media/fImage828927541.png"></Relationship><Relationship Id="rId17" Type="http://schemas.openxmlformats.org/officeDocument/2006/relationships/image" Target="../media/fImage2242172768467.png"></Relationship><Relationship Id="rId18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4" Type="http://schemas.openxmlformats.org/officeDocument/2006/relationships/notesSlide" Target="../notesSlides/notesSlide10.xml"></Relationship><Relationship Id="rId11" Type="http://schemas.openxmlformats.org/officeDocument/2006/relationships/image" Target="../media/fImage350923101478.png"></Relationship><Relationship Id="rId13" Type="http://schemas.openxmlformats.org/officeDocument/2006/relationships/image" Target="../media/fImage42012176962.png"></Relationship><Relationship Id="rId14" Type="http://schemas.openxmlformats.org/officeDocument/2006/relationships/image" Target="../media/fImage3514228141.png"></Relationship><Relationship Id="rId15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66822928467.png"></Relationship><Relationship Id="rId3" Type="http://schemas.openxmlformats.org/officeDocument/2006/relationships/image" Target="../media/fImage212422936334.png"></Relationship><Relationship Id="rId4" Type="http://schemas.openxmlformats.org/officeDocument/2006/relationships/image" Target="../media/fImage82892826334.png"></Relationship><Relationship Id="rId5" Type="http://schemas.openxmlformats.org/officeDocument/2006/relationships/image" Target="../media/fImage23372846500.png"></Relationship><Relationship Id="rId6" Type="http://schemas.openxmlformats.org/officeDocument/2006/relationships/image" Target="../media/fImage2242172839169.png"></Relationship><Relationship Id="rId7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fImage72742946500.png"></Relationship><Relationship Id="rId4" Type="http://schemas.openxmlformats.org/officeDocument/2006/relationships/image" Target="../media/fImage223252959169.png"></Relationship><Relationship Id="rId7" Type="http://schemas.openxmlformats.org/officeDocument/2006/relationships/notesSlide" Target="../notesSlides/notesSlide3.xml"></Relationship><Relationship Id="rId8" Type="http://schemas.openxmlformats.org/officeDocument/2006/relationships/image" Target="../media/fImage45632865724.png"></Relationship><Relationship Id="rId9" Type="http://schemas.openxmlformats.org/officeDocument/2006/relationships/image" Target="../media/fImage123181758467.png"></Relationship><Relationship Id="rId10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6" Type="http://schemas.openxmlformats.org/officeDocument/2006/relationships/notesSlide" Target="../notesSlides/notesSlide4.xml"></Relationship><Relationship Id="rId13" Type="http://schemas.openxmlformats.org/officeDocument/2006/relationships/image" Target="../media/fImage122371776334.png"></Relationship><Relationship Id="rId15" Type="http://schemas.openxmlformats.org/officeDocument/2006/relationships/image" Target="../media/fImage57802649169.png"></Relationship><Relationship Id="rId16" Type="http://schemas.openxmlformats.org/officeDocument/2006/relationships/image" Target="../media/fImage91672685724.png"></Relationship><Relationship Id="rId17" Type="http://schemas.openxmlformats.org/officeDocument/2006/relationships/image" Target="../media/fImage2242171995705.png"></Relationship><Relationship Id="rId18" Type="http://schemas.openxmlformats.org/officeDocument/2006/relationships/image" Target="../media/fImage151762691478.png"></Relationship><Relationship Id="rId19" Type="http://schemas.openxmlformats.org/officeDocument/2006/relationships/image" Target="../media/fImage121522599169.png"></Relationship><Relationship Id="rId20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4" Type="http://schemas.openxmlformats.org/officeDocument/2006/relationships/notesSlide" Target="../notesSlides/notesSlide5.xml"></Relationship><Relationship Id="rId8" Type="http://schemas.openxmlformats.org/officeDocument/2006/relationships/image" Target="../media/fImage915553019358.png"></Relationship><Relationship Id="rId9" Type="http://schemas.openxmlformats.org/officeDocument/2006/relationships/image" Target="../media/fImage558443036962.png"></Relationship><Relationship Id="rId10" Type="http://schemas.openxmlformats.org/officeDocument/2006/relationships/image" Target="../media/fImage4189717241.png"></Relationship><Relationship Id="rId11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4" Type="http://schemas.openxmlformats.org/officeDocument/2006/relationships/notesSlide" Target="../notesSlides/notesSlide6.xml"></Relationship><Relationship Id="rId7" Type="http://schemas.openxmlformats.org/officeDocument/2006/relationships/image" Target="../media/fImage173613079961.png"></Relationship><Relationship Id="rId8" Type="http://schemas.openxmlformats.org/officeDocument/2006/relationships/image" Target="../media/fImage27694308491.png"></Relationship><Relationship Id="rId9" Type="http://schemas.openxmlformats.org/officeDocument/2006/relationships/image" Target="../media/fImage328071718467.png"></Relationship><Relationship Id="rId10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7" Type="http://schemas.openxmlformats.org/officeDocument/2006/relationships/notesSlide" Target="../notesSlides/notesSlide7.xml"></Relationship><Relationship Id="rId8" Type="http://schemas.openxmlformats.org/officeDocument/2006/relationships/image" Target="../media/fImage256083079169.png"></Relationship><Relationship Id="rId9" Type="http://schemas.openxmlformats.org/officeDocument/2006/relationships/image" Target="../media/fImage370183085724.png"></Relationship><Relationship Id="rId10" Type="http://schemas.openxmlformats.org/officeDocument/2006/relationships/image" Target="../media/fImage421641926334.png"></Relationship><Relationship Id="rId11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7" Type="http://schemas.openxmlformats.org/officeDocument/2006/relationships/notesSlide" Target="../notesSlides/notesSlide8.xml"></Relationship><Relationship Id="rId14" Type="http://schemas.openxmlformats.org/officeDocument/2006/relationships/image" Target="../media/fImage75692641478.png"></Relationship><Relationship Id="rId15" Type="http://schemas.openxmlformats.org/officeDocument/2006/relationships/image" Target="../media/fImage71672659358.png"></Relationship><Relationship Id="rId16" Type="http://schemas.openxmlformats.org/officeDocument/2006/relationships/image" Target="../media/fImage102992576500.png"></Relationship><Relationship Id="rId17" Type="http://schemas.openxmlformats.org/officeDocument/2006/relationships/image" Target="../media/fImage1719852136500.png"></Relationship><Relationship Id="rId18" Type="http://schemas.openxmlformats.org/officeDocument/2006/relationships/image" Target="../media/fImage188372209169.png"></Relationship><Relationship Id="rId19" Type="http://schemas.openxmlformats.org/officeDocument/2006/relationships/image" Target="../media/fImage2242171995705.png"></Relationship><Relationship Id="rId20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4" Type="http://schemas.openxmlformats.org/officeDocument/2006/relationships/image" Target="../media/fImage123042566334.png"></Relationship><Relationship Id="rId5" Type="http://schemas.openxmlformats.org/officeDocument/2006/relationships/image" Target="../media/fImage145202586500.png"></Relationship><Relationship Id="rId7" Type="http://schemas.openxmlformats.org/officeDocument/2006/relationships/notesSlide" Target="../notesSlides/notesSlide9.xml"></Relationship><Relationship Id="rId8" Type="http://schemas.openxmlformats.org/officeDocument/2006/relationships/image" Target="../media/fImage70192055724.png"></Relationship><Relationship Id="rId9" Type="http://schemas.openxmlformats.org/officeDocument/2006/relationships/image" Target="../media/fImage71832061478.png"></Relationship><Relationship Id="rId10" Type="http://schemas.openxmlformats.org/officeDocument/2006/relationships/image" Target="../media/fImage42012169358.png"></Relationship><Relationship Id="rId11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40250" y="329565"/>
            <a:ext cx="31235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44" name="텍스트 상자 64"/>
          <p:cNvSpPr txBox="1">
            <a:spLocks/>
          </p:cNvSpPr>
          <p:nvPr/>
        </p:nvSpPr>
        <p:spPr>
          <a:xfrm rot="0">
            <a:off x="1230630" y="5581015"/>
            <a:ext cx="413702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번째로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C# Script를 생성한 다음 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reate</a:t>
            </a:r>
            <a:r>
              <a:rPr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5" name="그림 65" descr="C:/Users/nwond/AppData/Roaming/PolarisOffice/ETemp/33252_23922448/fImage2828279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93565" y="2854960"/>
            <a:ext cx="977265" cy="1148715"/>
          </a:xfrm>
          <a:prstGeom prst="roundRect"/>
          <a:solidFill>
            <a:srgbClr val="EDEDED"/>
          </a:solidFill>
        </p:spPr>
      </p:pic>
      <p:pic>
        <p:nvPicPr>
          <p:cNvPr id="1054" name="그림 1" descr="C:/Users/nwond/AppData/Roaming/PolarisOffice/ETemp/33252_23922448/fImage828927541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5420"/>
            <a:ext cx="2743835" cy="3907790"/>
          </a:xfrm>
          <a:prstGeom prst="roundRect"/>
          <a:solidFill>
            <a:srgbClr val="EDEDED"/>
          </a:solidFill>
        </p:spPr>
      </p:pic>
      <p:pic>
        <p:nvPicPr>
          <p:cNvPr id="1055" name="그림 2" descr="C:/Users/nwond/AppData/Roaming/PolarisOffice/ETemp/33252_23922448/fImage2242172768467.png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562985" y="3150870"/>
            <a:ext cx="1157605" cy="553085"/>
          </a:xfrm>
          <a:prstGeom prst="rect"/>
          <a:noFill/>
        </p:spPr>
      </p:pic>
      <p:pic>
        <p:nvPicPr>
          <p:cNvPr id="1056" name="그림 3" descr="C:/Users/nwond/AppData/Roaming/PolarisOffice/ETemp/33252_23922448/fImage8506276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7835" y="1458595"/>
            <a:ext cx="2520315" cy="3656330"/>
          </a:xfrm>
          <a:prstGeom prst="roundRect"/>
          <a:solidFill>
            <a:srgbClr val="EDEDED"/>
          </a:solidFill>
        </p:spPr>
      </p:pic>
      <p:sp>
        <p:nvSpPr>
          <p:cNvPr id="1057" name="텍스트 상자 4"/>
          <p:cNvSpPr txBox="1">
            <a:spLocks/>
          </p:cNvSpPr>
          <p:nvPr/>
        </p:nvSpPr>
        <p:spPr>
          <a:xfrm rot="0">
            <a:off x="6801485" y="5363210"/>
            <a:ext cx="41465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생성하고 Create Object라는 이름으로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8" name="그림 5" descr="C:/Users/nwond/AppData/Roaming/PolarisOffice/ETemp/33252_23922448/fImage462429141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532620" y="2456180"/>
            <a:ext cx="1415415" cy="16592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327525" y="353060"/>
            <a:ext cx="354520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124" name="그림 29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38275"/>
            <a:ext cx="4135120" cy="2602230"/>
          </a:xfrm>
          <a:prstGeom prst="roundRect"/>
          <a:solidFill>
            <a:srgbClr val="EDEDED"/>
          </a:solidFill>
        </p:spPr>
      </p:pic>
      <p:sp>
        <p:nvSpPr>
          <p:cNvPr id="1126" name="텍스트 상자 35"/>
          <p:cNvSpPr txBox="1">
            <a:spLocks/>
          </p:cNvSpPr>
          <p:nvPr/>
        </p:nvSpPr>
        <p:spPr>
          <a:xfrm>
            <a:off x="1247140" y="5121910"/>
            <a:ext cx="4129405" cy="113284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리고</a:t>
            </a:r>
            <a:r>
              <a:rPr sz="1800">
                <a:latin typeface="맑은 고딕" charset="0"/>
                <a:ea typeface="맑은 고딕" charset="0"/>
              </a:rPr>
              <a:t> Project 폴더 아래에 있는 Render Texture의 </a:t>
            </a:r>
            <a:r>
              <a:rPr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w Render</a:t>
            </a:r>
            <a:r>
              <a:rPr sz="1800">
                <a:latin typeface="맑은 고딕" charset="0"/>
                <a:ea typeface="맑은 고딕" charset="0"/>
              </a:rPr>
              <a:t> Texture를 Camera 오브젝트에 있는 Target Texture에 넣어줍니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8" name="그림 73" descr="C:/Users/nwond/AppData/Roaming/PolarisOffice/ETemp/8448_10098368/fImage42012176962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3965" y="4154170"/>
            <a:ext cx="4124960" cy="855345"/>
          </a:xfrm>
          <a:prstGeom prst="roundRect"/>
          <a:solidFill>
            <a:srgbClr val="EDEDED"/>
          </a:solidFill>
        </p:spPr>
      </p:pic>
      <p:cxnSp>
        <p:nvCxnSpPr>
          <p:cNvPr id="1127" name="도형 40"/>
          <p:cNvCxnSpPr/>
          <p:nvPr/>
        </p:nvCxnSpPr>
        <p:spPr>
          <a:xfrm rot="0" flipV="1">
            <a:off x="2284095" y="3301365"/>
            <a:ext cx="2962910" cy="106235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" name="텍스트 상자 74"/>
          <p:cNvSpPr txBox="1">
            <a:spLocks/>
          </p:cNvSpPr>
          <p:nvPr/>
        </p:nvSpPr>
        <p:spPr>
          <a:xfrm rot="0">
            <a:off x="6808470" y="5301615"/>
            <a:ext cx="41452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Camera 오브젝트의 Clear Flags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속성을</a:t>
            </a:r>
            <a:r>
              <a:rPr sz="1800">
                <a:latin typeface="맑은 고딕" charset="0"/>
                <a:ea typeface="맑은 고딕" charset="0"/>
              </a:rPr>
              <a:t> Solid</a:t>
            </a:r>
            <a:r>
              <a:rPr lang="ko-KR" sz="1800">
                <a:latin typeface="맑은 고딕" charset="0"/>
                <a:ea typeface="맑은 고딕" charset="0"/>
              </a:rPr>
              <a:t> Color로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0" name="그림 75" descr="C:/Users/nwond/AppData/Roaming/PolarisOffice/ETemp/8448_10098368/fImage3514228141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185" y="1440180"/>
            <a:ext cx="4133850" cy="37306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0250" y="329565"/>
            <a:ext cx="31242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50" name="Rect 0"/>
          <p:cNvSpPr txBox="1">
            <a:spLocks/>
          </p:cNvSpPr>
          <p:nvPr/>
        </p:nvSpPr>
        <p:spPr>
          <a:xfrm rot="0">
            <a:off x="6822440" y="5303520"/>
            <a:ext cx="41255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UI에서 Image를 생성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lang="ko-KR" sz="1800">
                <a:latin typeface="맑은 고딕" charset="0"/>
                <a:ea typeface="맑은 고딕" charset="0"/>
              </a:rPr>
              <a:t> Back Ground라는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2" name="Picture " descr="C:/Users/nwond/AppData/Roaming/PolarisOffice/ETemp/33252_23922448/fImage6682292846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705340" y="2220595"/>
            <a:ext cx="1242060" cy="2080895"/>
          </a:xfrm>
          <a:prstGeom prst="roundRect"/>
          <a:solidFill>
            <a:srgbClr val="EDEDED"/>
          </a:solidFill>
        </p:spPr>
      </p:pic>
      <p:pic>
        <p:nvPicPr>
          <p:cNvPr id="1053" name="Picture " descr="C:/Users/nwond/AppData/Roaming/PolarisOffice/ETemp/33252_23922448/fImage21242293633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46530"/>
            <a:ext cx="2697480" cy="3643630"/>
          </a:xfrm>
          <a:prstGeom prst="roundRect"/>
          <a:solidFill>
            <a:srgbClr val="EDEDED"/>
          </a:solidFill>
        </p:spPr>
      </p:pic>
      <p:sp>
        <p:nvSpPr>
          <p:cNvPr id="1054" name="텍스트 상자 6"/>
          <p:cNvSpPr txBox="1">
            <a:spLocks/>
          </p:cNvSpPr>
          <p:nvPr/>
        </p:nvSpPr>
        <p:spPr>
          <a:xfrm rot="0">
            <a:off x="1235075" y="5581015"/>
            <a:ext cx="41402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C# Script를 생성한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다음 </a:t>
            </a:r>
            <a:r>
              <a:rPr lang="ko-KR" sz="1800">
                <a:latin typeface="맑은 고딕" charset="0"/>
                <a:ea typeface="맑은 고딕" charset="0"/>
              </a:rPr>
              <a:t>D</a:t>
            </a:r>
            <a:r>
              <a:rPr lang="ko-KR" sz="1800">
                <a:latin typeface="맑은 고딕" charset="0"/>
                <a:ea typeface="맑은 고딕" charset="0"/>
              </a:rPr>
              <a:t>elete</a:t>
            </a:r>
            <a:r>
              <a:rPr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6" name="그림 8" descr="C:/Users/nwond/AppData/Roaming/PolarisOffice/ETemp/33252_23922448/fImage8289282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5420"/>
            <a:ext cx="2713355" cy="3907790"/>
          </a:xfrm>
          <a:prstGeom prst="roundRect"/>
          <a:solidFill>
            <a:srgbClr val="EDEDED"/>
          </a:solidFill>
        </p:spPr>
      </p:pic>
      <p:pic>
        <p:nvPicPr>
          <p:cNvPr id="1058" name="그림 10" descr="C:/Users/nwond/AppData/Roaming/PolarisOffice/ETemp/33252_23922448/fImage2337284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12615" y="2849245"/>
            <a:ext cx="959485" cy="1160780"/>
          </a:xfrm>
          <a:prstGeom prst="roundRect"/>
          <a:solidFill>
            <a:srgbClr val="EDEDED"/>
          </a:solidFill>
        </p:spPr>
      </p:pic>
      <p:pic>
        <p:nvPicPr>
          <p:cNvPr id="1057" name="그림 9" descr="C:/Users/nwond/AppData/Roaming/PolarisOffice/ETemp/33252_23922448/fImage2242172839169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525520" y="3150870"/>
            <a:ext cx="1157605" cy="5530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40250" y="346710"/>
            <a:ext cx="31248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44" name="Rect 0"/>
          <p:cNvSpPr txBox="1">
            <a:spLocks/>
          </p:cNvSpPr>
          <p:nvPr/>
        </p:nvSpPr>
        <p:spPr>
          <a:xfrm rot="0">
            <a:off x="1240790" y="5296535"/>
            <a:ext cx="41344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으로</a:t>
            </a:r>
            <a:r>
              <a:rPr lang="ko-KR" sz="1800">
                <a:latin typeface="맑은 고딕" charset="0"/>
                <a:ea typeface="맑은 고딕" charset="0"/>
              </a:rPr>
              <a:t> UI에 Raw Image를 생성하고 Render Texture라는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5" name="그림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68775" y="2247900"/>
            <a:ext cx="1198245" cy="2050415"/>
          </a:xfrm>
          <a:prstGeom prst="roundRect"/>
          <a:solidFill>
            <a:srgbClr val="EDEDED"/>
          </a:solidFill>
        </p:spPr>
      </p:pic>
      <p:pic>
        <p:nvPicPr>
          <p:cNvPr id="1056" name="그림 11" descr="C:/Users/nwond/AppData/Roaming/PolarisOffice/ETemp/33252_23922448/fImage223252959169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3830"/>
            <a:ext cx="2800350" cy="3669030"/>
          </a:xfrm>
          <a:prstGeom prst="roundRect"/>
          <a:solidFill>
            <a:srgbClr val="EDEDED"/>
          </a:solidFill>
        </p:spPr>
      </p:pic>
      <p:pic>
        <p:nvPicPr>
          <p:cNvPr id="1057" name="그림 14" descr="C:/Users/nwond/AppData/Roaming/PolarisOffice/ETemp/33252_23922448/fImage4563286572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7835" y="1427480"/>
            <a:ext cx="4140200" cy="1421765"/>
          </a:xfrm>
          <a:prstGeom prst="roundRect"/>
          <a:solidFill>
            <a:srgbClr val="EDEDED"/>
          </a:solidFill>
        </p:spPr>
      </p:pic>
      <p:sp>
        <p:nvSpPr>
          <p:cNvPr id="1058" name="텍스트 상자 17"/>
          <p:cNvSpPr txBox="1">
            <a:spLocks/>
          </p:cNvSpPr>
          <p:nvPr/>
        </p:nvSpPr>
        <p:spPr>
          <a:xfrm rot="0">
            <a:off x="6811010" y="2959100"/>
            <a:ext cx="41370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reate Object</a:t>
            </a:r>
            <a:r>
              <a:rPr lang="ko-KR" sz="1800">
                <a:latin typeface="맑은 고딕" charset="0"/>
                <a:ea typeface="맑은 고딕" charset="0"/>
              </a:rPr>
              <a:t>의 </a:t>
            </a:r>
            <a:r>
              <a:rPr lang="ko-KR" sz="1800">
                <a:latin typeface="맑은 고딕" charset="0"/>
                <a:ea typeface="맑은 고딕" charset="0"/>
              </a:rPr>
              <a:t>오브젝트에 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ate </a:t>
            </a:r>
            <a:r>
              <a:rPr lang="ko-KR" sz="1800">
                <a:latin typeface="맑은 고딕" charset="0"/>
                <a:ea typeface="맑은 고딕" charset="0"/>
              </a:rPr>
              <a:t>스크립트를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9" name="그림 18" descr="C:/Users/nwond/AppData/Roaming/PolarisOffice/ETemp/33252_23922448/fImage123181758467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7835" y="4022090"/>
            <a:ext cx="4140200" cy="1489710"/>
          </a:xfrm>
          <a:prstGeom prst="roundRect"/>
          <a:solidFill>
            <a:srgbClr val="EDEDED"/>
          </a:solidFill>
        </p:spPr>
      </p:pic>
      <p:sp>
        <p:nvSpPr>
          <p:cNvPr id="1060" name="텍스트 상자 19"/>
          <p:cNvSpPr txBox="1">
            <a:spLocks/>
          </p:cNvSpPr>
          <p:nvPr/>
        </p:nvSpPr>
        <p:spPr>
          <a:xfrm rot="0">
            <a:off x="6807835" y="5572760"/>
            <a:ext cx="41402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Back Ground 오브젝트의 앵커를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5010" y="372110"/>
            <a:ext cx="31502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042" name="그림 10" descr="C:/Users/nwond/AppData/Roaming/PolarisOffice/ETemp/33252_23922448/fImage122371776334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930" y="1440180"/>
            <a:ext cx="4154805" cy="1508760"/>
          </a:xfrm>
          <a:prstGeom prst="roundRect"/>
          <a:solidFill>
            <a:srgbClr val="EDEDED"/>
          </a:solidFill>
        </p:spPr>
      </p:pic>
      <p:sp>
        <p:nvSpPr>
          <p:cNvPr id="1043" name="텍스트 상자 14"/>
          <p:cNvSpPr txBox="1">
            <a:spLocks/>
          </p:cNvSpPr>
          <p:nvPr/>
        </p:nvSpPr>
        <p:spPr>
          <a:xfrm rot="0">
            <a:off x="6795770" y="3014345"/>
            <a:ext cx="41649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lang="ko-KR" sz="1800">
                <a:latin typeface="맑은 고딕" charset="0"/>
                <a:ea typeface="맑은 고딕" charset="0"/>
              </a:rPr>
              <a:t> Render Texture 오브젝트의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5" name="텍스트 상자 20"/>
          <p:cNvSpPr txBox="1">
            <a:spLocks/>
          </p:cNvSpPr>
          <p:nvPr/>
        </p:nvSpPr>
        <p:spPr>
          <a:xfrm rot="0">
            <a:off x="1226820" y="5523865"/>
            <a:ext cx="414591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Alien 오브젝트의 위치와 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크기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6" name="그림 21" descr="C:/Users/nwond/AppData/Roaming/PolarisOffice/ETemp/33252_23922448/fImage57802649169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67305" y="1459230"/>
            <a:ext cx="2800350" cy="1177925"/>
          </a:xfrm>
          <a:prstGeom prst="roundRect"/>
          <a:solidFill>
            <a:srgbClr val="EDEDED"/>
          </a:solidFill>
        </p:spPr>
      </p:pic>
      <p:sp>
        <p:nvSpPr>
          <p:cNvPr id="1047" name="텍스트 상자 22"/>
          <p:cNvSpPr txBox="1">
            <a:spLocks/>
          </p:cNvSpPr>
          <p:nvPr/>
        </p:nvSpPr>
        <p:spPr>
          <a:xfrm rot="0">
            <a:off x="1225550" y="2728595"/>
            <a:ext cx="41427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Model 폴더에 Alien 모델을 월드 공간에 배치합니다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8" name="그림 23" descr="C:/Users/nwond/AppData/Roaming/PolarisOffice/ETemp/33252_23922448/fImage91672685724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95705" y="1455420"/>
            <a:ext cx="1303655" cy="1180465"/>
          </a:xfrm>
          <a:prstGeom prst="roundRect"/>
          <a:solidFill>
            <a:srgbClr val="EDEDED"/>
          </a:solidFill>
        </p:spPr>
      </p:pic>
      <p:pic>
        <p:nvPicPr>
          <p:cNvPr id="1049" name="그림 24" descr="C:/Users/nwond/AppData/Roaming/PolarisOffice/ETemp/33252_23922448/fImage2242171995705.png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282190" y="1852295"/>
            <a:ext cx="579120" cy="388620"/>
          </a:xfrm>
          <a:prstGeom prst="rect"/>
          <a:noFill/>
        </p:spPr>
      </p:pic>
      <p:pic>
        <p:nvPicPr>
          <p:cNvPr id="1050" name="그림 25" descr="C:/Users/nwond/AppData/Roaming/PolarisOffice/ETemp/33252_23922448/fImage151762691478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05230" y="3812540"/>
            <a:ext cx="4157345" cy="1588135"/>
          </a:xfrm>
          <a:prstGeom prst="roundRect"/>
          <a:solidFill>
            <a:srgbClr val="EDEDED"/>
          </a:solidFill>
        </p:spPr>
      </p:pic>
      <p:pic>
        <p:nvPicPr>
          <p:cNvPr id="1051" name="그림 26" descr="C:/Users/nwond/AppData/Roaming/PolarisOffice/ETemp/33252_23922448/fImage121522599169.png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185" y="3799205"/>
            <a:ext cx="4124325" cy="1569720"/>
          </a:xfrm>
          <a:prstGeom prst="roundRect"/>
          <a:solidFill>
            <a:srgbClr val="EDEDED"/>
          </a:solidFill>
        </p:spPr>
      </p:pic>
      <p:sp>
        <p:nvSpPr>
          <p:cNvPr id="1052" name="텍스트 상자 27"/>
          <p:cNvSpPr txBox="1">
            <a:spLocks/>
          </p:cNvSpPr>
          <p:nvPr/>
        </p:nvSpPr>
        <p:spPr>
          <a:xfrm rot="0">
            <a:off x="6811645" y="5524500"/>
            <a:ext cx="4149090" cy="66929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러고 </a:t>
            </a:r>
            <a:r>
              <a:rPr sz="1800">
                <a:latin typeface="맑은 고딕" charset="0"/>
                <a:ea typeface="맑은 고딕" charset="0"/>
              </a:rPr>
              <a:t>나서</a:t>
            </a:r>
            <a:r>
              <a:rPr sz="1800">
                <a:latin typeface="맑은 고딕" charset="0"/>
                <a:ea typeface="맑은 고딕" charset="0"/>
              </a:rPr>
              <a:t> Create Object의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4215" y="350520"/>
            <a:ext cx="31705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54" name="Rect 0"/>
          <p:cNvSpPr txBox="1">
            <a:spLocks/>
          </p:cNvSpPr>
          <p:nvPr/>
        </p:nvSpPr>
        <p:spPr>
          <a:xfrm rot="0">
            <a:off x="6795135" y="4387850"/>
            <a:ext cx="414782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</a:t>
            </a:r>
            <a:r>
              <a:rPr lang="ko-KR" sz="1800">
                <a:latin typeface="맑은 고딕" charset="0"/>
                <a:ea typeface="맑은 고딕" charset="0"/>
              </a:rPr>
              <a:t>pdate</a:t>
            </a:r>
            <a:r>
              <a:rPr lang="ko-KR" sz="1800">
                <a:latin typeface="맑은 고딕" charset="0"/>
                <a:ea typeface="맑은 고딕" charset="0"/>
              </a:rPr>
              <a:t>( ) 함수</a:t>
            </a:r>
            <a:r>
              <a:rPr lang="ko-KR" sz="1800">
                <a:latin typeface="맑은 고딕" charset="0"/>
                <a:ea typeface="맑은 고딕" charset="0"/>
              </a:rPr>
              <a:t>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 </a:t>
            </a:r>
            <a:r>
              <a:rPr lang="ko-KR" sz="1800">
                <a:latin typeface="맑은 고딕" charset="0"/>
                <a:ea typeface="맑은 고딕" charset="0"/>
              </a:rPr>
              <a:t>오브젝트를 생성하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lang="ko-KR" sz="1800">
                <a:latin typeface="맑은 고딕" charset="0"/>
                <a:ea typeface="맑은 고딕" charset="0"/>
              </a:rPr>
              <a:t>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lang="ko-KR" sz="1800">
                <a:latin typeface="맑은 고딕" charset="0"/>
                <a:ea typeface="맑은 고딕" charset="0"/>
              </a:rPr>
              <a:t> 생성되는 순간 Delete 컴포넌트를 추가하도록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7" name="Rect 0"/>
          <p:cNvSpPr txBox="1">
            <a:spLocks/>
          </p:cNvSpPr>
          <p:nvPr/>
        </p:nvSpPr>
        <p:spPr>
          <a:xfrm rot="0">
            <a:off x="1228725" y="2959735"/>
            <a:ext cx="413448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Create 스크립트에서 bool 변수와 GameObject 변수를 선언한 다음 Thread를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4" name="텍스트 상자 34"/>
          <p:cNvSpPr txBox="1">
            <a:spLocks/>
          </p:cNvSpPr>
          <p:nvPr/>
        </p:nvSpPr>
        <p:spPr>
          <a:xfrm rot="0">
            <a:off x="1228725" y="5501005"/>
            <a:ext cx="41402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tart(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함수에서 </a:t>
            </a:r>
            <a:r>
              <a:rPr lang="ko-KR" sz="1800">
                <a:latin typeface="맑은 고딕" charset="0"/>
                <a:ea typeface="맑은 고딕" charset="0"/>
              </a:rPr>
              <a:t>Thread를 </a:t>
            </a:r>
            <a:r>
              <a:rPr lang="ko-KR" sz="1800">
                <a:latin typeface="맑은 고딕" charset="0"/>
                <a:ea typeface="맑은 고딕" charset="0"/>
              </a:rPr>
              <a:t>생성하고 실행합니다.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5" name="그림 35" descr="C:/Users/nwond/AppData/Roaming/PolarisOffice/ETemp/8448_10098368/fImage915553019358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1485" y="1446530"/>
            <a:ext cx="4140835" cy="2806065"/>
          </a:xfrm>
          <a:prstGeom prst="roundRect"/>
          <a:solidFill>
            <a:srgbClr val="EDEDED"/>
          </a:solidFill>
        </p:spPr>
      </p:pic>
      <p:pic>
        <p:nvPicPr>
          <p:cNvPr id="1076" name="그림 41" descr="C:/Users/nwond/AppData/Roaming/PolarisOffice/ETemp/8448_10098368/fImage558443036962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5075" y="1440180"/>
            <a:ext cx="4128135" cy="1440180"/>
          </a:xfrm>
          <a:prstGeom prst="roundRect"/>
          <a:solidFill>
            <a:srgbClr val="EDEDED"/>
          </a:solidFill>
        </p:spPr>
      </p:pic>
      <p:pic>
        <p:nvPicPr>
          <p:cNvPr id="1077" name="그림 4" descr="C:/Users/nwond/AppData/Roaming/PolarisOffice/ETemp/8448_10098368/fImage4189717241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6185" y="4027805"/>
            <a:ext cx="4136390" cy="13785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4215" y="367665"/>
            <a:ext cx="3171190" cy="4787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67" name="Rect 0"/>
          <p:cNvSpPr txBox="1">
            <a:spLocks/>
          </p:cNvSpPr>
          <p:nvPr/>
        </p:nvSpPr>
        <p:spPr>
          <a:xfrm>
            <a:off x="1231900" y="4392930"/>
            <a:ext cx="413766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그러고 나서 Create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outine</a:t>
            </a:r>
            <a:r>
              <a:rPr lang="ko-KR" sz="1800">
                <a:latin typeface="맑은 고딕" charset="0"/>
                <a:ea typeface="맑은 고딕" charset="0"/>
              </a:rPr>
              <a:t>( )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 반복문을 선언하고 Thread를 5초 마다 대기시킨 다음 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oolean </a:t>
            </a:r>
            <a:r>
              <a:rPr lang="ko-KR" sz="1800">
                <a:latin typeface="맑은 고딕" charset="0"/>
                <a:ea typeface="맑은 고딕" charset="0"/>
              </a:rPr>
              <a:t>변수를 true로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9" name="텍스트 상자 49"/>
          <p:cNvSpPr txBox="1">
            <a:spLocks/>
          </p:cNvSpPr>
          <p:nvPr/>
        </p:nvSpPr>
        <p:spPr>
          <a:xfrm rot="0">
            <a:off x="6793865" y="4429760"/>
            <a:ext cx="4151630" cy="174688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그리고 Project 폴더 아래에 있는 Texture 폴더에 Space Ground 텍스처를 선택합니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sz="1800">
                <a:latin typeface="맑은 고딕" charset="0"/>
                <a:ea typeface="맑은 고딕" charset="0"/>
              </a:rPr>
              <a:t> Back Ground 오브젝트의 Source Image에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0" name="그림 50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2120" y="1446530"/>
            <a:ext cx="4147820" cy="1767840"/>
          </a:xfrm>
          <a:prstGeom prst="roundRect"/>
          <a:solidFill>
            <a:srgbClr val="EDEDED"/>
          </a:solidFill>
        </p:spPr>
      </p:pic>
      <p:pic>
        <p:nvPicPr>
          <p:cNvPr id="1071" name="그림 51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3367405"/>
            <a:ext cx="4145280" cy="914400"/>
          </a:xfrm>
          <a:prstGeom prst="roundRect"/>
          <a:solidFill>
            <a:srgbClr val="EDEDED"/>
          </a:solidFill>
        </p:spPr>
      </p:pic>
      <p:cxnSp>
        <p:nvCxnSpPr>
          <p:cNvPr id="1072" name="도형 52"/>
          <p:cNvCxnSpPr/>
          <p:nvPr/>
        </p:nvCxnSpPr>
        <p:spPr>
          <a:xfrm rot="0" flipV="1">
            <a:off x="9932035" y="1705610"/>
            <a:ext cx="896620" cy="197358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3" name="그림 1" descr="C:/Users/nwond/AppData/Roaming/PolarisOffice/ETemp/8448_10098368/fImage328071718467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6980" y="1452245"/>
            <a:ext cx="4131945" cy="27933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14215" y="350520"/>
            <a:ext cx="31718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67" name="Rect 0"/>
          <p:cNvSpPr txBox="1">
            <a:spLocks/>
          </p:cNvSpPr>
          <p:nvPr/>
        </p:nvSpPr>
        <p:spPr>
          <a:xfrm rot="0">
            <a:off x="1241425" y="2705735"/>
            <a:ext cx="41516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그다음으로 Delete 스크립트에 int </a:t>
            </a:r>
            <a:r>
              <a:rPr sz="1800">
                <a:latin typeface="맑은 고딕" charset="0"/>
                <a:ea typeface="맑은 고딕" charset="0"/>
              </a:rPr>
              <a:t>변수</a:t>
            </a:r>
            <a:r>
              <a:rPr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9" name="그림 2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38910"/>
            <a:ext cx="4144010" cy="1162685"/>
          </a:xfrm>
          <a:prstGeom prst="roundRect"/>
          <a:solidFill>
            <a:srgbClr val="EDEDED"/>
          </a:solidFill>
        </p:spPr>
      </p:pic>
      <p:pic>
        <p:nvPicPr>
          <p:cNvPr id="1090" name="그림 2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3514090"/>
            <a:ext cx="4144010" cy="1413510"/>
          </a:xfrm>
          <a:prstGeom prst="roundRect"/>
          <a:solidFill>
            <a:srgbClr val="EDEDED"/>
          </a:solidFill>
        </p:spPr>
      </p:pic>
      <p:sp>
        <p:nvSpPr>
          <p:cNvPr id="1091" name="텍스트 상자 28"/>
          <p:cNvSpPr txBox="1">
            <a:spLocks/>
          </p:cNvSpPr>
          <p:nvPr/>
        </p:nvSpPr>
        <p:spPr>
          <a:xfrm rot="0">
            <a:off x="1235075" y="5033645"/>
            <a:ext cx="415163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Start( )함수에서 </a:t>
            </a:r>
            <a:r>
              <a:rPr sz="1800">
                <a:latin typeface="맑은 고딕" charset="0"/>
                <a:ea typeface="맑은 고딕" charset="0"/>
              </a:rPr>
              <a:t>random변수</a:t>
            </a:r>
            <a:r>
              <a:rPr sz="1800">
                <a:latin typeface="맑은 고딕" charset="0"/>
                <a:ea typeface="맑은 고딕" charset="0"/>
              </a:rPr>
              <a:t>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값을 1 ~ 5사이 값을 </a:t>
            </a:r>
            <a:r>
              <a:rPr sz="1800">
                <a:latin typeface="맑은 고딕" charset="0"/>
                <a:ea typeface="맑은 고딕" charset="0"/>
              </a:rPr>
              <a:t>받도</a:t>
            </a:r>
            <a:r>
              <a:rPr lang="ko-KR" sz="1800">
                <a:latin typeface="맑은 고딕" charset="0"/>
                <a:ea typeface="맑은 고딕" charset="0"/>
              </a:rPr>
              <a:t>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설정한 다음 Destroy( ) 함수를 </a:t>
            </a:r>
            <a:r>
              <a:rPr lang="ko-KR" sz="1800">
                <a:latin typeface="맑은 고딕" charset="0"/>
                <a:ea typeface="맑은 고딕" charset="0"/>
              </a:rPr>
              <a:t>호출합니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2" name="텍스트 상자 25"/>
          <p:cNvSpPr txBox="1">
            <a:spLocks/>
          </p:cNvSpPr>
          <p:nvPr/>
        </p:nvSpPr>
        <p:spPr>
          <a:xfrm rot="0">
            <a:off x="6820535" y="5255260"/>
            <a:ext cx="41275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sz="1800">
                <a:latin typeface="맑은 고딕" charset="0"/>
                <a:ea typeface="맑은 고딕" charset="0"/>
              </a:rPr>
              <a:t> Project 폴더 아래에 있는 Render Texture 폴더에 Render Texture를 생성합니다.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3" name="그림 26" descr="C:/Users/nwond/AppData/Roaming/PolarisOffice/ETemp/8448_10098368/fImage421641926334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1440180"/>
            <a:ext cx="4133850" cy="36417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350385" y="381000"/>
            <a:ext cx="348107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14" name="텍스트 상자 12"/>
          <p:cNvSpPr txBox="1">
            <a:spLocks/>
          </p:cNvSpPr>
          <p:nvPr/>
        </p:nvSpPr>
        <p:spPr>
          <a:xfrm rot="0">
            <a:off x="1222375" y="2614930"/>
            <a:ext cx="4146550" cy="9283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그리고</a:t>
            </a:r>
            <a:r>
              <a:rPr sz="1800">
                <a:latin typeface="맑은 고딕" charset="0"/>
                <a:ea typeface="맑은 고딕" charset="0"/>
              </a:rPr>
              <a:t> Project 폴더 아래에 있는 Texture 폴더에 Alien 텍스처를 선택하고 Body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6" name="그림 14" descr="C:/Users/nwond/AppData/Roaming/PolarisOffice/ETemp/8448_10098368/fImage102992576500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440180"/>
            <a:ext cx="1143000" cy="1074420"/>
          </a:xfrm>
          <a:prstGeom prst="roundRect"/>
          <a:solidFill>
            <a:srgbClr val="EDEDED"/>
          </a:solidFill>
        </p:spPr>
      </p:pic>
      <p:sp>
        <p:nvSpPr>
          <p:cNvPr id="1120" name="텍스트 상자 21"/>
          <p:cNvSpPr txBox="1">
            <a:spLocks/>
          </p:cNvSpPr>
          <p:nvPr/>
        </p:nvSpPr>
        <p:spPr>
          <a:xfrm rot="0">
            <a:off x="1229360" y="5666105"/>
            <a:ext cx="4139565" cy="5962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유니티의 </a:t>
            </a:r>
            <a:r>
              <a:rPr lang="ko-KR" sz="1800">
                <a:latin typeface="맑은 고딕" charset="0"/>
                <a:ea typeface="맑은 고딕" charset="0"/>
              </a:rPr>
              <a:t>가비지 컬렉터는 Boe</a:t>
            </a:r>
            <a:r>
              <a:rPr lang="ko-KR" sz="1800">
                <a:latin typeface="맑은 고딕" charset="0"/>
                <a:ea typeface="맑은 고딕" charset="0"/>
              </a:rPr>
              <a:t>h</a:t>
            </a:r>
            <a:r>
              <a:rPr lang="ko-KR" sz="1800">
                <a:latin typeface="맑은 고딕" charset="0"/>
                <a:ea typeface="맑은 고딕" charset="0"/>
              </a:rPr>
              <a:t>m GC 알</a:t>
            </a:r>
            <a:r>
              <a:rPr lang="ko-KR" sz="1800">
                <a:latin typeface="맑은 고딕" charset="0"/>
                <a:ea typeface="맑은 고딕" charset="0"/>
              </a:rPr>
              <a:t>고리즘을 </a:t>
            </a:r>
            <a:r>
              <a:rPr lang="ko-KR" sz="1800">
                <a:latin typeface="맑은 고딕" charset="0"/>
                <a:ea typeface="맑은 고딕" charset="0"/>
              </a:rPr>
              <a:t>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4" name="텍스트 상자 53"/>
          <p:cNvSpPr txBox="1">
            <a:spLocks/>
          </p:cNvSpPr>
          <p:nvPr/>
        </p:nvSpPr>
        <p:spPr>
          <a:xfrm rot="0">
            <a:off x="6801485" y="5636260"/>
            <a:ext cx="4140200" cy="62611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Camera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5" name="그림 54" descr="C:/Users/nwond/AppData/Roaming/PolarisOffice/ETemp/8448_10098368/fImage75692641478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7835" y="1440180"/>
            <a:ext cx="2590165" cy="3984625"/>
          </a:xfrm>
          <a:prstGeom prst="roundRect"/>
          <a:solidFill>
            <a:srgbClr val="EDEDED"/>
          </a:solidFill>
        </p:spPr>
      </p:pic>
      <p:pic>
        <p:nvPicPr>
          <p:cNvPr id="1126" name="그림 55" descr="C:/Users/nwond/AppData/Roaming/PolarisOffice/ETemp/8448_10098368/fImage71672659358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545955" y="2304415"/>
            <a:ext cx="1395730" cy="2244090"/>
          </a:xfrm>
          <a:prstGeom prst="roundRect"/>
          <a:solidFill>
            <a:srgbClr val="EDEDED"/>
          </a:solidFill>
        </p:spPr>
      </p:pic>
      <p:pic>
        <p:nvPicPr>
          <p:cNvPr id="1127" name="그림 63" descr="C:/Users/nwond/AppData/Roaming/PolarisOffice/ETemp/8448_10098368/fImage1719852136500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1740" y="3630295"/>
            <a:ext cx="4147185" cy="1893570"/>
          </a:xfrm>
          <a:prstGeom prst="roundRect"/>
          <a:solidFill>
            <a:srgbClr val="EDEDED"/>
          </a:solidFill>
        </p:spPr>
      </p:pic>
      <p:pic>
        <p:nvPicPr>
          <p:cNvPr id="1128" name="그림 76" descr="C:/Users/nwond/AppData/Roaming/PolarisOffice/ETemp/8448_10098368/fImage188372209169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19680" y="1442720"/>
            <a:ext cx="2842895" cy="1077595"/>
          </a:xfrm>
          <a:prstGeom prst="roundRect"/>
          <a:solidFill>
            <a:srgbClr val="EDEDED"/>
          </a:solidFill>
        </p:spPr>
      </p:pic>
      <p:pic>
        <p:nvPicPr>
          <p:cNvPr id="1122" name="그림 37" descr="C:/Users/nwond/AppData/Roaming/PolarisOffice/ETemp/8448_10098368/fImage2242171995705.png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126615" y="1790700"/>
            <a:ext cx="579755" cy="3892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478655" y="407035"/>
            <a:ext cx="32321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13" name="Rect 0"/>
          <p:cNvSpPr txBox="1">
            <a:spLocks/>
          </p:cNvSpPr>
          <p:nvPr/>
        </p:nvSpPr>
        <p:spPr>
          <a:xfrm rot="0">
            <a:off x="6806565" y="5019675"/>
            <a:ext cx="4159885" cy="12065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이제 Project 폴더에 있는 Render Texture 폴더에 </a:t>
            </a:r>
            <a:r>
              <a:rPr sz="1800">
                <a:latin typeface="맑은 고딕" charset="0"/>
                <a:ea typeface="맑은 고딕" charset="0"/>
              </a:rPr>
              <a:t>N</a:t>
            </a:r>
            <a:r>
              <a:rPr sz="1800">
                <a:latin typeface="맑은 고딕" charset="0"/>
                <a:ea typeface="맑은 고딕" charset="0"/>
              </a:rPr>
              <a:t>ew Render</a:t>
            </a:r>
            <a:r>
              <a:rPr sz="1800">
                <a:latin typeface="맑은 고딕" charset="0"/>
                <a:ea typeface="맑은 고딕" charset="0"/>
              </a:rPr>
              <a:t> Texture를 선택</a:t>
            </a:r>
            <a:r>
              <a:rPr lang="ko-KR" sz="1800">
                <a:latin typeface="맑은 고딕" charset="0"/>
                <a:ea typeface="맑은 고딕" charset="0"/>
              </a:rPr>
              <a:t>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Render Texture 오브젝트에 있는 Texture</a:t>
            </a:r>
            <a:r>
              <a:rPr lang="ko-KR" sz="1800">
                <a:latin typeface="맑은 고딕" charset="0"/>
                <a:ea typeface="맑은 고딕" charset="0"/>
              </a:rPr>
              <a:t>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7" name="그림 8" descr="C:/Users/nwond/AppData/Roaming/PolarisOffice/ETemp/8448_10098368/fImage12304256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1425" y="3854450"/>
            <a:ext cx="4127500" cy="1638935"/>
          </a:xfrm>
          <a:prstGeom prst="roundRect"/>
          <a:solidFill>
            <a:srgbClr val="EDEDED"/>
          </a:solidFill>
        </p:spPr>
      </p:pic>
      <p:sp>
        <p:nvSpPr>
          <p:cNvPr id="1118" name="텍스트 상자 11"/>
          <p:cNvSpPr txBox="1">
            <a:spLocks/>
          </p:cNvSpPr>
          <p:nvPr/>
        </p:nvSpPr>
        <p:spPr>
          <a:xfrm rot="0">
            <a:off x="1236980" y="5601970"/>
            <a:ext cx="4133215" cy="62674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그러고 나서 Camera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9" name="그림 12" descr="C:/Users/nwond/AppData/Roaming/PolarisOffice/ETemp/8448_10098368/fImage14520258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6565" y="1477645"/>
            <a:ext cx="4157980" cy="2259330"/>
          </a:xfrm>
          <a:prstGeom prst="roundRect"/>
          <a:solidFill>
            <a:srgbClr val="EDEDED"/>
          </a:solidFill>
        </p:spPr>
      </p:pic>
      <p:sp>
        <p:nvSpPr>
          <p:cNvPr id="1122" name="텍스트 상자 50"/>
          <p:cNvSpPr txBox="1">
            <a:spLocks/>
          </p:cNvSpPr>
          <p:nvPr/>
        </p:nvSpPr>
        <p:spPr>
          <a:xfrm rot="0">
            <a:off x="1241425" y="2830830"/>
            <a:ext cx="4139565" cy="90614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reate 스크립트에서 Prefab 변수에 Alien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3" name="그림 51" descr="C:/Users/nwond/AppData/Roaming/PolarisOffice/ETemp/8448_10098368/fImage7019205572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18740" y="1477645"/>
            <a:ext cx="2753360" cy="1223010"/>
          </a:xfrm>
          <a:prstGeom prst="roundRect"/>
          <a:solidFill>
            <a:srgbClr val="EDEDED"/>
          </a:solidFill>
        </p:spPr>
      </p:pic>
      <p:pic>
        <p:nvPicPr>
          <p:cNvPr id="1124" name="그림 52" descr="C:/Users/nwond/AppData/Roaming/PolarisOffice/ETemp/8448_10098368/fImage71832061478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075" y="1477645"/>
            <a:ext cx="1266825" cy="1235075"/>
          </a:xfrm>
          <a:prstGeom prst="roundRect"/>
          <a:solidFill>
            <a:srgbClr val="EDEDED"/>
          </a:solidFill>
        </p:spPr>
      </p:pic>
      <p:cxnSp>
        <p:nvCxnSpPr>
          <p:cNvPr id="1125" name="도형 59"/>
          <p:cNvCxnSpPr/>
          <p:nvPr/>
        </p:nvCxnSpPr>
        <p:spPr>
          <a:xfrm rot="0">
            <a:off x="1843405" y="2458085"/>
            <a:ext cx="3425825" cy="635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" name="그림 70" descr="C:/Users/nwond/AppData/Roaming/PolarisOffice/ETemp/8448_10098368/fImage42012169358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3879215"/>
            <a:ext cx="4156075" cy="1019175"/>
          </a:xfrm>
          <a:prstGeom prst="roundRect"/>
          <a:solidFill>
            <a:srgbClr val="EDEDED"/>
          </a:solidFill>
        </p:spPr>
      </p:pic>
      <p:cxnSp>
        <p:nvCxnSpPr>
          <p:cNvPr id="1121" name="도형 16"/>
          <p:cNvCxnSpPr/>
          <p:nvPr/>
        </p:nvCxnSpPr>
        <p:spPr>
          <a:xfrm rot="0" flipV="1">
            <a:off x="7788275" y="1861820"/>
            <a:ext cx="3048000" cy="225996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10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kileab</cp:lastModifiedBy>
  <dc:title>PowerPoint 프레젠테이션</dc:title>
  <cp:version>9.104.197.51428</cp:version>
  <dcterms:modified xsi:type="dcterms:W3CDTF">2020-11-06T09:17:06Z</dcterms:modified>
</cp:coreProperties>
</file>