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334" r:id="rId12"/>
  </p:sldMasterIdLst>
  <p:notesMasterIdLst>
    <p:notesMasterId r:id="rId14"/>
  </p:notesMasterIdLst>
  <p:sldIdLst>
    <p:sldId id="276" r:id="rId16"/>
    <p:sldId id="277" r:id="rId17"/>
    <p:sldId id="278" r:id="rId18"/>
    <p:sldId id="279" r:id="rId19"/>
    <p:sldId id="283" r:id="rId20"/>
    <p:sldId id="281" r:id="rId21"/>
    <p:sldId id="280" r:id="rId22"/>
    <p:sldId id="28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7" Type="http://schemas.openxmlformats.org/officeDocument/2006/relationships/image" Target="../media/fImage159789841.png"></Relationship><Relationship Id="rId8" Type="http://schemas.openxmlformats.org/officeDocument/2006/relationships/image" Target="../media/fImage44681028467.png"></Relationship><Relationship Id="rId9" Type="http://schemas.openxmlformats.org/officeDocument/2006/relationships/image" Target="../media/fImage30521036334.png"></Relationship><Relationship Id="rId11" Type="http://schemas.openxmlformats.org/officeDocument/2006/relationships/image" Target="../media/fImage47031079169.png"></Relationship><Relationship Id="rId12" Type="http://schemas.openxmlformats.org/officeDocument/2006/relationships/image" Target="../media/fImage78161935724.png"></Relationship><Relationship Id="rId13" Type="http://schemas.openxmlformats.org/officeDocument/2006/relationships/image" Target="../media/fImage442710041.png"></Relationship><Relationship Id="rId14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59531911478.png"></Relationship><Relationship Id="rId4" Type="http://schemas.openxmlformats.org/officeDocument/2006/relationships/image" Target="../media/fImage153201956962.png"></Relationship><Relationship Id="rId5" Type="http://schemas.openxmlformats.org/officeDocument/2006/relationships/image" Target="../media/fImage137021964464.png"></Relationship><Relationship Id="rId6" Type="http://schemas.openxmlformats.org/officeDocument/2006/relationships/image" Target="../media/fImage47631018467.png"></Relationship><Relationship Id="rId7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61052045705.png"></Relationship><Relationship Id="rId4" Type="http://schemas.openxmlformats.org/officeDocument/2006/relationships/image" Target="../media/fImage91272063281.png"></Relationship><Relationship Id="rId8" Type="http://schemas.openxmlformats.org/officeDocument/2006/relationships/image" Target="../media/fImage972210841.png"></Relationship><Relationship Id="rId9" Type="http://schemas.openxmlformats.org/officeDocument/2006/relationships/image" Target="../media/fImage53461026334.png"></Relationship><Relationship Id="rId10" Type="http://schemas.openxmlformats.org/officeDocument/2006/relationships/image" Target="../media/fImage53461036500.png"></Relationship><Relationship Id="rId11" Type="http://schemas.openxmlformats.org/officeDocument/2006/relationships/image" Target="../media/fImage107461049169.png"></Relationship><Relationship Id="rId12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46372242995.png"></Relationship><Relationship Id="rId3" Type="http://schemas.openxmlformats.org/officeDocument/2006/relationships/image" Target="../media/fImage79902251942.png"></Relationship><Relationship Id="rId4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image" Target="../media/fImage55441115724.png"></Relationship><Relationship Id="rId6" Type="http://schemas.openxmlformats.org/officeDocument/2006/relationships/image" Target="../media/fImage63851121478.png"></Relationship><Relationship Id="rId7" Type="http://schemas.openxmlformats.org/officeDocument/2006/relationships/image" Target="../media/fImage70481149358.png"></Relationship><Relationship Id="rId8" Type="http://schemas.openxmlformats.org/officeDocument/2006/relationships/image" Target="../media/fImage134901156962.png"></Relationship><Relationship Id="rId9" Type="http://schemas.openxmlformats.org/officeDocument/2006/relationships/image" Target="../media/fImage53941174464.png"></Relationship><Relationship Id="rId1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8" Type="http://schemas.openxmlformats.org/officeDocument/2006/relationships/image" Target="../media/fImage20671195705.png"></Relationship><Relationship Id="rId9" Type="http://schemas.openxmlformats.org/officeDocument/2006/relationships/image" Target="../media/fImage53461218145.png"></Relationship><Relationship Id="rId10" Type="http://schemas.openxmlformats.org/officeDocument/2006/relationships/image" Target="../media/fImage97581233281.png"></Relationship><Relationship Id="rId11" Type="http://schemas.openxmlformats.org/officeDocument/2006/relationships/image" Target="../media/fImage20929936334.png"></Relationship><Relationship Id="rId12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538602334827.png"></Relationship><Relationship Id="rId3" Type="http://schemas.openxmlformats.org/officeDocument/2006/relationships/image" Target="../media/fImage133022345436.png"></Relationship><Relationship Id="rId4" Type="http://schemas.openxmlformats.org/officeDocument/2006/relationships/image" Target="../media/fImage997442352391.png"></Relationship><Relationship Id="rId5" Type="http://schemas.openxmlformats.org/officeDocument/2006/relationships/image" Target="../media/fImage538602384604.png"></Relationship><Relationship Id="rId6" Type="http://schemas.openxmlformats.org/officeDocument/2006/relationships/image" Target="../media/fImage997442393902.png"></Relationship><Relationship Id="rId7" Type="http://schemas.openxmlformats.org/officeDocument/2006/relationships/image" Target="../media/fImage53860240153.png"></Relationship><Relationship Id="rId8" Type="http://schemas.openxmlformats.org/officeDocument/2006/relationships/image" Target="../media/fImage99744241292.png"></Relationship><Relationship Id="rId9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5" Type="http://schemas.openxmlformats.org/officeDocument/2006/relationships/image" Target="../media/fImage1994931096827.png"></Relationship><Relationship Id="rId6" Type="http://schemas.openxmlformats.org/officeDocument/2006/relationships/image" Target="../media/fImage290551748467.png"></Relationship><Relationship Id="rId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522470" y="402590"/>
            <a:ext cx="31534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430020" y="4675505"/>
            <a:ext cx="393319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먼저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Capsule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게임 오브젝트의 이름을 Character로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1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30020" y="1313180"/>
            <a:ext cx="2254885" cy="3236595"/>
          </a:xfrm>
          <a:prstGeom prst="roundRect"/>
          <a:solidFill>
            <a:srgbClr val="EDEDED"/>
          </a:solidFill>
        </p:spPr>
      </p:pic>
      <p:pic>
        <p:nvPicPr>
          <p:cNvPr id="14" name="그림 10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848735" y="1313180"/>
            <a:ext cx="1518285" cy="1186815"/>
          </a:xfrm>
          <a:prstGeom prst="roundRect"/>
          <a:solidFill>
            <a:srgbClr val="EDEDED"/>
          </a:solidFill>
        </p:spPr>
      </p:pic>
      <p:pic>
        <p:nvPicPr>
          <p:cNvPr id="15" name="그림 11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806940" y="1595120"/>
            <a:ext cx="909955" cy="904875"/>
          </a:xfrm>
          <a:prstGeom prst="roundRect"/>
          <a:solidFill>
            <a:srgbClr val="EDEDED"/>
          </a:solidFill>
        </p:spPr>
      </p:pic>
      <p:sp>
        <p:nvSpPr>
          <p:cNvPr id="17" name="텍스트 상자 15"/>
          <p:cNvSpPr txBox="1">
            <a:spLocks/>
          </p:cNvSpPr>
          <p:nvPr/>
        </p:nvSpPr>
        <p:spPr>
          <a:xfrm rot="0">
            <a:off x="6830695" y="2785745"/>
            <a:ext cx="387858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CharacterControll이라는 스크립트를 생성하고 Character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" name="그림 17" descr="C:/Users/Admin1/AppData/Roaming/PolarisOffice/ETemp/2512_10073344/fImage47031079169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5615" y="3970020"/>
            <a:ext cx="3899535" cy="1350010"/>
          </a:xfrm>
          <a:prstGeom prst="roundRect"/>
          <a:solidFill>
            <a:srgbClr val="EDEDED"/>
          </a:solidFill>
        </p:spPr>
      </p:pic>
      <p:sp>
        <p:nvSpPr>
          <p:cNvPr id="20" name="텍스트 상자 18"/>
          <p:cNvSpPr txBox="1">
            <a:spLocks/>
          </p:cNvSpPr>
          <p:nvPr/>
        </p:nvSpPr>
        <p:spPr>
          <a:xfrm rot="0">
            <a:off x="6826885" y="5509260"/>
            <a:ext cx="388175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Character 오브젝트에 Rigidbody 컴포넌트를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1" name="그림 23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857625" y="2698750"/>
            <a:ext cx="1506220" cy="1856740"/>
          </a:xfrm>
          <a:prstGeom prst="roundRect"/>
          <a:solidFill>
            <a:srgbClr val="EDEDED"/>
          </a:solidFill>
        </p:spPr>
      </p:pic>
      <p:pic>
        <p:nvPicPr>
          <p:cNvPr id="22" name="그림 1" descr="C:/Users/Admin1/AppData/Roaming/PolarisOffice/ETemp/2512_10073344/fImage442710041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5775" y="1306195"/>
            <a:ext cx="2401570" cy="1358265"/>
          </a:xfrm>
          <a:prstGeom prst="roundRect"/>
          <a:solidFill>
            <a:srgbClr val="EDEDED"/>
          </a:solidFill>
        </p:spPr>
      </p:pic>
      <p:cxnSp>
        <p:nvCxnSpPr>
          <p:cNvPr id="16" name="도형 14"/>
          <p:cNvCxnSpPr>
            <a:stCxn id="15" idx="1"/>
          </p:cNvCxnSpPr>
          <p:nvPr/>
        </p:nvCxnSpPr>
        <p:spPr>
          <a:xfrm rot="0" flipH="1">
            <a:off x="8545195" y="2047240"/>
            <a:ext cx="1262380" cy="4095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5325" y="419100"/>
            <a:ext cx="31851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421765" y="5163185"/>
            <a:ext cx="39414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3D Object에서 Plane이라는 게임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6835775" y="4325620"/>
            <a:ext cx="387223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Character 오브젝트의 Rigidbody에 Use Gravity를 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그러면 Character 오브젝트가 중력에 대한 작용을 받습니다.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1" name="그림 19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21765" y="1322070"/>
            <a:ext cx="2228850" cy="3660140"/>
          </a:xfrm>
          <a:prstGeom prst="roundRect"/>
          <a:solidFill>
            <a:srgbClr val="EDEDED"/>
          </a:solidFill>
        </p:spPr>
      </p:pic>
      <p:pic>
        <p:nvPicPr>
          <p:cNvPr id="23" name="그림 28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883025" y="2862580"/>
            <a:ext cx="1480185" cy="2111375"/>
          </a:xfrm>
          <a:prstGeom prst="roundRect"/>
          <a:solidFill>
            <a:srgbClr val="EDEDED"/>
          </a:solidFill>
        </p:spPr>
      </p:pic>
      <p:pic>
        <p:nvPicPr>
          <p:cNvPr id="24" name="그림 31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313180"/>
            <a:ext cx="3881120" cy="2830195"/>
          </a:xfrm>
          <a:prstGeom prst="rect"/>
          <a:noFill/>
        </p:spPr>
      </p:pic>
      <p:pic>
        <p:nvPicPr>
          <p:cNvPr id="25" name="그림 4" descr="C:/Users/Admin1/AppData/Roaming/PolarisOffice/ETemp/2512_10073344/fImage4763101846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84295" y="1323340"/>
            <a:ext cx="1478915" cy="13322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27550" y="427355"/>
            <a:ext cx="31375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421765" y="5215890"/>
            <a:ext cx="3958590" cy="9556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Object에 Cube를 생성하고 이름을 Obstacle로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6851650" y="2599055"/>
            <a:ext cx="40900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 있는 Video 폴더에 MotoCycle 비디오를 Obstacle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1" name="그림 32" descr="C:/Users/Admin1/AppData/Roaming/PolarisOffice/ETemp/2512_10073344/fImage16105204570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21765" y="1470025"/>
            <a:ext cx="2349500" cy="3598545"/>
          </a:xfrm>
          <a:prstGeom prst="roundRect"/>
          <a:solidFill>
            <a:srgbClr val="EDEDED"/>
          </a:solidFill>
        </p:spPr>
      </p:pic>
      <p:pic>
        <p:nvPicPr>
          <p:cNvPr id="23" name="그림 34" descr="C:/Users/Admin1/AppData/Roaming/PolarisOffice/ETemp/2512_10073344/fImage9127206328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70020" y="3286125"/>
            <a:ext cx="1410335" cy="1779270"/>
          </a:xfrm>
          <a:prstGeom prst="roundRect"/>
          <a:solidFill>
            <a:srgbClr val="EDEDED"/>
          </a:solidFill>
        </p:spPr>
      </p:pic>
      <p:pic>
        <p:nvPicPr>
          <p:cNvPr id="25" name="그림 19" descr="C:/Users/Admin1/AppData/Roaming/PolarisOffice/ETemp/2512_10073344/fImage97221084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79765" y="1471295"/>
            <a:ext cx="2670175" cy="1065530"/>
          </a:xfrm>
          <a:prstGeom prst="roundRect"/>
          <a:solidFill>
            <a:srgbClr val="EDEDED"/>
          </a:solidFill>
        </p:spPr>
      </p:pic>
      <p:pic>
        <p:nvPicPr>
          <p:cNvPr id="26" name="그림 11" descr="C:/Users/Admin1/AppData/Roaming/PolarisOffice/ETemp/2512_10073344/fImage5346102633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66210" y="1478915"/>
            <a:ext cx="1414145" cy="1565910"/>
          </a:xfrm>
          <a:prstGeom prst="roundRect"/>
          <a:solidFill>
            <a:srgbClr val="EDEDED"/>
          </a:solidFill>
        </p:spPr>
      </p:pic>
      <p:pic>
        <p:nvPicPr>
          <p:cNvPr id="27" name="그림 14" descr="C:/Users/Admin1/AppData/Roaming/PolarisOffice/ETemp/2512_10073344/fImage53461036500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1490" y="1472565"/>
            <a:ext cx="1306195" cy="1062355"/>
          </a:xfrm>
          <a:prstGeom prst="roundRect"/>
          <a:solidFill>
            <a:srgbClr val="EDEDED"/>
          </a:solidFill>
        </p:spPr>
      </p:pic>
      <p:pic>
        <p:nvPicPr>
          <p:cNvPr id="28" name="그림 15" descr="C:/Users/Admin1/AppData/Roaming/PolarisOffice/ETemp/2512_10073344/fImage107461049169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0380" y="3727450"/>
            <a:ext cx="4099560" cy="1626870"/>
          </a:xfrm>
          <a:prstGeom prst="roundRect"/>
          <a:solidFill>
            <a:srgbClr val="EDEDED"/>
          </a:solidFill>
        </p:spPr>
      </p:pic>
      <p:sp>
        <p:nvSpPr>
          <p:cNvPr id="29" name="텍스트 상자 18"/>
          <p:cNvSpPr txBox="1">
            <a:spLocks/>
          </p:cNvSpPr>
          <p:nvPr/>
        </p:nvSpPr>
        <p:spPr>
          <a:xfrm rot="0">
            <a:off x="6863080" y="5490210"/>
            <a:ext cx="40900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Main Camera 오브젝트의 위치와 회전값을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876800" y="394335"/>
            <a:ext cx="24498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412875" y="3941445"/>
            <a:ext cx="395795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Start( ) 함수에서 Rigidbody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속도 변수와 방향 변수를 선언한 다음 마지막으로 조건을 설정할 수 있는 Boolean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1" name="그림 51" descr="C:/Users/Admin1/AppData/Roaming/PolarisOffice/ETemp/2512_10073344/fImage4637224299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21765" y="1374775"/>
            <a:ext cx="3949700" cy="2405380"/>
          </a:xfrm>
          <a:prstGeom prst="rect"/>
          <a:noFill/>
        </p:spPr>
      </p:pic>
      <p:pic>
        <p:nvPicPr>
          <p:cNvPr id="22" name="그림 54" descr="C:/Users/Admin1/AppData/Roaming/PolarisOffice/ETemp/2512_10073344/fImage7990225194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375410"/>
            <a:ext cx="4032885" cy="2413635"/>
          </a:xfrm>
          <a:prstGeom prst="rect"/>
          <a:noFill/>
        </p:spPr>
      </p:pic>
      <p:sp>
        <p:nvSpPr>
          <p:cNvPr id="23" name="텍스트 상자 59"/>
          <p:cNvSpPr txBox="1">
            <a:spLocks/>
          </p:cNvSpPr>
          <p:nvPr/>
        </p:nvSpPr>
        <p:spPr>
          <a:xfrm rot="0">
            <a:off x="6822440" y="3946525"/>
            <a:ext cx="402399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Update( ) 함수에서 입력에 대한 정보를 방향 변수에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Space Bar와 condition이 활성화 상태이면 AddForce( ) 함수를 호출하도록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697095" y="402590"/>
            <a:ext cx="27971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6816090" y="2882265"/>
            <a:ext cx="411670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게임 오브젝트가 물리적인 충돌이 끝났을 때 게임 오브젝트의 크기와 boolean 변수의 값을 false로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1400810" y="2881630"/>
            <a:ext cx="39878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게임 오브젝트가 </a:t>
            </a:r>
            <a:r>
              <a:rPr lang="ko-KR" sz="1800">
                <a:latin typeface="맑은 고딕" charset="0"/>
                <a:ea typeface="맑은 고딕" charset="0"/>
              </a:rPr>
              <a:t>물리적인 충돌</a:t>
            </a:r>
            <a:r>
              <a:rPr lang="ko-KR" sz="1800">
                <a:latin typeface="맑은 고딕" charset="0"/>
                <a:ea typeface="맑은 고딕" charset="0"/>
              </a:rPr>
              <a:t>을 했을 때  boolean 변수의 값을 true로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34" descr="C:/Users/Admin1/AppData/Roaming/PolarisOffice/ETemp/2512_10073344/fImage5544111572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09700" y="1482090"/>
            <a:ext cx="3978910" cy="1294765"/>
          </a:xfrm>
          <a:prstGeom prst="roundRect"/>
          <a:solidFill>
            <a:srgbClr val="EDEDED"/>
          </a:solidFill>
        </p:spPr>
      </p:pic>
      <p:pic>
        <p:nvPicPr>
          <p:cNvPr id="40" name="그림 37" descr="C:/Users/Admin1/AppData/Roaming/PolarisOffice/ETemp/2512_10073344/fImage6385112147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09700" y="3939540"/>
            <a:ext cx="3970655" cy="1302385"/>
          </a:xfrm>
          <a:prstGeom prst="roundRect"/>
          <a:solidFill>
            <a:srgbClr val="EDEDED"/>
          </a:solidFill>
        </p:spPr>
      </p:pic>
      <p:sp>
        <p:nvSpPr>
          <p:cNvPr id="41" name="텍스트 상자 40"/>
          <p:cNvSpPr txBox="1">
            <a:spLocks/>
          </p:cNvSpPr>
          <p:nvPr/>
        </p:nvSpPr>
        <p:spPr>
          <a:xfrm rot="0">
            <a:off x="1403350" y="5339715"/>
            <a:ext cx="39878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게임 오브젝트가 물리적인 충돌을 하고 있을 때 게임 오브젝트의 크기를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41" descr="C:/Users/Admin1/AppData/Roaming/PolarisOffice/ETemp/2512_10073344/fImage70481149358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1484630"/>
            <a:ext cx="4117340" cy="1292225"/>
          </a:xfrm>
          <a:prstGeom prst="roundRect"/>
          <a:solidFill>
            <a:srgbClr val="EDEDED"/>
          </a:solidFill>
        </p:spPr>
      </p:pic>
      <p:pic>
        <p:nvPicPr>
          <p:cNvPr id="43" name="그림 48" descr="C:/Users/Admin1/AppData/Roaming/PolarisOffice/ETemp/2512_10073344/fImage13490115696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54695" y="4247515"/>
            <a:ext cx="2576195" cy="934720"/>
          </a:xfrm>
          <a:prstGeom prst="roundRect"/>
          <a:solidFill>
            <a:srgbClr val="EDEDED"/>
          </a:solidFill>
        </p:spPr>
      </p:pic>
      <p:pic>
        <p:nvPicPr>
          <p:cNvPr id="44" name="그림 52" descr="C:/Users/Admin1/AppData/Roaming/PolarisOffice/ETemp/2512_10073344/fImage5394117446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2600" y="4271645"/>
            <a:ext cx="1237615" cy="901700"/>
          </a:xfrm>
          <a:prstGeom prst="roundRect"/>
          <a:solidFill>
            <a:srgbClr val="EDEDED"/>
          </a:solidFill>
        </p:spPr>
      </p:pic>
      <p:sp>
        <p:nvSpPr>
          <p:cNvPr id="45" name="텍스트 상자 55"/>
          <p:cNvSpPr txBox="1">
            <a:spLocks/>
          </p:cNvSpPr>
          <p:nvPr/>
        </p:nvSpPr>
        <p:spPr>
          <a:xfrm rot="0">
            <a:off x="6811645" y="5351145"/>
            <a:ext cx="41382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 있는 Texture 폴더에 Ground 텍스처를 Plane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697095" y="402590"/>
            <a:ext cx="27965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430020" y="2595880"/>
            <a:ext cx="40024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 Sensor 스크립트를 생성하고 Obstacle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1423035" y="5262880"/>
            <a:ext cx="40176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Obstacle 오브젝트에</a:t>
            </a:r>
            <a:r>
              <a:rPr lang="ko-KR" sz="1800">
                <a:latin typeface="맑은 고딕" charset="0"/>
                <a:ea typeface="맑은 고딕" charset="0"/>
              </a:rPr>
              <a:t> 있는 Box Collider의 크기를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2" name="그림 56" descr="C:/Users/Admin1/AppData/Roaming/PolarisOffice/ETemp/2512_10073344/fImage20671195705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61535" y="1583055"/>
            <a:ext cx="770255" cy="813435"/>
          </a:xfrm>
          <a:prstGeom prst="roundRect"/>
          <a:solidFill>
            <a:srgbClr val="EDEDED"/>
          </a:solidFill>
        </p:spPr>
      </p:pic>
      <p:pic>
        <p:nvPicPr>
          <p:cNvPr id="33" name="그림 60" descr="C:/Users/Admin1/AppData/Roaming/PolarisOffice/ETemp/2512_10073344/fImage53461218145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3670" y="1487805"/>
            <a:ext cx="2814955" cy="1012190"/>
          </a:xfrm>
          <a:prstGeom prst="roundRect"/>
          <a:solidFill>
            <a:srgbClr val="EDEDED"/>
          </a:solidFill>
        </p:spPr>
      </p:pic>
      <p:cxnSp>
        <p:nvCxnSpPr>
          <p:cNvPr id="34" name="도형 61"/>
          <p:cNvCxnSpPr>
            <a:stCxn id="32" idx="1"/>
          </p:cNvCxnSpPr>
          <p:nvPr/>
        </p:nvCxnSpPr>
        <p:spPr>
          <a:xfrm rot="0" flipH="1">
            <a:off x="3295015" y="1989455"/>
            <a:ext cx="1367155" cy="3898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62" descr="C:/Users/Admin1/AppData/Roaming/PolarisOffice/ETemp/2512_10073344/fImage97581233281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3670" y="3698875"/>
            <a:ext cx="4008755" cy="1482090"/>
          </a:xfrm>
          <a:prstGeom prst="roundRect"/>
          <a:solidFill>
            <a:srgbClr val="EDEDED"/>
          </a:solidFill>
        </p:spPr>
      </p:pic>
      <p:sp>
        <p:nvSpPr>
          <p:cNvPr id="36" name="텍스트 상자 65"/>
          <p:cNvSpPr txBox="1">
            <a:spLocks/>
          </p:cNvSpPr>
          <p:nvPr/>
        </p:nvSpPr>
        <p:spPr>
          <a:xfrm rot="0">
            <a:off x="6815455" y="3830955"/>
            <a:ext cx="425831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FixedUpdate에 RigidBody의 MovePosition( )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FixedUpdate에서는 기본값으로 0.02초를 주기로 실행되기 때문에 Time.fixedDeltaTime의 값으로 계산합니다.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66" descr="C:/Users/Admin1/AppData/Roaming/PolarisOffice/ETemp/2512_10073344/fImage20929936334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80820"/>
            <a:ext cx="4248785" cy="21958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697095" y="402590"/>
            <a:ext cx="27959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463040" y="2805430"/>
            <a:ext cx="3957955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Addforce( )</a:t>
            </a:r>
            <a:r>
              <a:rPr lang="ko-KR" sz="1800">
                <a:latin typeface="맑은 고딕" charset="0"/>
                <a:ea typeface="맑은 고딕" charset="0"/>
              </a:rPr>
              <a:t> 함수</a:t>
            </a:r>
            <a:r>
              <a:rPr lang="ko-KR" sz="1800">
                <a:latin typeface="맑은 고딕" charset="0"/>
                <a:ea typeface="맑은 고딕" charset="0"/>
              </a:rPr>
              <a:t>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오브젝트에 일정한 힘을 가해 가속도로 이동시키는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Rigidbody는 물리적인 속성을 가지고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F = ma 공식이 적용되어 같은 힘을 주었을 때 게임 오브젝트의 질량에 따라 가속도가 다르게 적용됩니다.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6819900" y="4437380"/>
            <a:ext cx="403606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Character 오브젝트의 Rigidbody를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Constraints에 Freeze Rotation의 X, Y, Z를 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4" name="그림 63" descr="C:/Users/Admin1/AppData/Roaming/PolarisOffice/ETemp/2512_10073344/fImage53860233482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63040" y="1828165"/>
            <a:ext cx="974090" cy="767080"/>
          </a:xfrm>
          <a:prstGeom prst="rect"/>
          <a:noFill/>
        </p:spPr>
      </p:pic>
      <p:pic>
        <p:nvPicPr>
          <p:cNvPr id="25" name="그림 64" descr="C:/Users/Admin1/AppData/Roaming/PolarisOffice/ETemp/2512_10073344/fImage133022345436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417955"/>
            <a:ext cx="4041775" cy="2880995"/>
          </a:xfrm>
          <a:prstGeom prst="rect"/>
          <a:noFill/>
        </p:spPr>
      </p:pic>
      <p:pic>
        <p:nvPicPr>
          <p:cNvPr id="26" name="그림 6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43075" y="1421130"/>
            <a:ext cx="402590" cy="308610"/>
          </a:xfrm>
          <a:prstGeom prst="rect"/>
          <a:noFill/>
        </p:spPr>
      </p:pic>
      <p:pic>
        <p:nvPicPr>
          <p:cNvPr id="27" name="그림 68" descr="C:/Users/Admin1/AppData/Roaming/PolarisOffice/ETemp/2512_10073344/fImage53860238460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955925" y="1816735"/>
            <a:ext cx="974090" cy="787400"/>
          </a:xfrm>
          <a:prstGeom prst="rect"/>
          <a:noFill/>
        </p:spPr>
      </p:pic>
      <p:pic>
        <p:nvPicPr>
          <p:cNvPr id="28" name="그림 6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44215" y="1417955"/>
            <a:ext cx="402590" cy="308610"/>
          </a:xfrm>
          <a:prstGeom prst="rect"/>
          <a:noFill/>
        </p:spPr>
      </p:pic>
      <p:pic>
        <p:nvPicPr>
          <p:cNvPr id="29" name="그림 70" descr="C:/Users/Admin1/AppData/Roaming/PolarisOffice/ETemp/2512_10073344/fImage53860240153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49445" y="1821815"/>
            <a:ext cx="974090" cy="773430"/>
          </a:xfrm>
          <a:prstGeom prst="rect"/>
          <a:noFill/>
        </p:spPr>
      </p:pic>
      <p:pic>
        <p:nvPicPr>
          <p:cNvPr id="30" name="그림 7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37735" y="1423035"/>
            <a:ext cx="402590" cy="3086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697095" y="402590"/>
            <a:ext cx="27971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6"/>
          <p:cNvSpPr txBox="1">
            <a:spLocks/>
          </p:cNvSpPr>
          <p:nvPr/>
        </p:nvSpPr>
        <p:spPr>
          <a:xfrm rot="0">
            <a:off x="1426210" y="4134485"/>
            <a:ext cx="397129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Static Collider : Rigidbody가 없는 상태로 항상 같은 위치에 있는 오브젝트에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Dynamic Collider : Rigidbody가 있는 상태로 물리적인 충돌을 하는 오브젝트에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30" descr="C:/Users/Admin1/AppData/Roaming/PolarisOffice/ETemp/2512_10073344/fImage199493109682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6210" y="1469390"/>
            <a:ext cx="3971290" cy="2552700"/>
          </a:xfrm>
          <a:prstGeom prst="roundRect"/>
          <a:solidFill>
            <a:srgbClr val="EDEDED"/>
          </a:solidFill>
        </p:spPr>
      </p:pic>
      <p:sp>
        <p:nvSpPr>
          <p:cNvPr id="37" name="텍스트 상자 67"/>
          <p:cNvSpPr txBox="1">
            <a:spLocks/>
          </p:cNvSpPr>
          <p:nvPr/>
        </p:nvSpPr>
        <p:spPr>
          <a:xfrm rot="0">
            <a:off x="6824980" y="5211445"/>
            <a:ext cx="42589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Character 오브젝트를 선택하고 스크립트의 speed 변수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값을 조정하여 게임을 실행합니다.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8" name="그림 68" descr="C:/Users/Admin1/AppData/Roaming/PolarisOffice/ETemp/2512_10073344/fImage290551748467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70025"/>
            <a:ext cx="4265930" cy="35902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8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2gopdeun</cp:lastModifiedBy>
  <dc:title>PowerPoint 프레젠테이션</dc:title>
  <cp:version>9.103.96.45032</cp:version>
  <dcterms:modified xsi:type="dcterms:W3CDTF">2020-11-06T09:17:06Z</dcterms:modified>
</cp:coreProperties>
</file>