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66" r:id="rId12"/>
  </p:sldMasterIdLst>
  <p:notesMasterIdLst>
    <p:notesMasterId r:id="rId14"/>
  </p:notesMasterIdLst>
  <p:sldIdLst>
    <p:sldId id="315" r:id="rId16"/>
    <p:sldId id="303" r:id="rId18"/>
    <p:sldId id="317" r:id="rId20"/>
    <p:sldId id="316" r:id="rId22"/>
    <p:sldId id="318" r:id="rId24"/>
    <p:sldId id="314" r:id="rId25"/>
    <p:sldId id="31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1.xml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9618841.png"></Relationship><Relationship Id="rId3" Type="http://schemas.openxmlformats.org/officeDocument/2006/relationships/image" Target="../media/fImage173371898467.png"></Relationship><Relationship Id="rId4" Type="http://schemas.openxmlformats.org/officeDocument/2006/relationships/image" Target="../media/fImage22981906334.png"></Relationship><Relationship Id="rId5" Type="http://schemas.openxmlformats.org/officeDocument/2006/relationships/image" Target="../media/fImage2207441926500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40861709169.png"></Relationship><Relationship Id="rId3" Type="http://schemas.openxmlformats.org/officeDocument/2006/relationships/image" Target="../media/fImage64291715724.png"></Relationship><Relationship Id="rId4" Type="http://schemas.openxmlformats.org/officeDocument/2006/relationships/image" Target="../media/fImage251231721478.png"></Relationship><Relationship Id="rId5" Type="http://schemas.openxmlformats.org/officeDocument/2006/relationships/image" Target="../media/fImage345611759358.png"></Relationship><Relationship Id="rId6" Type="http://schemas.openxmlformats.org/officeDocument/2006/relationships/image" Target="../media/fImage137551766962.png"></Relationship><Relationship Id="rId7" Type="http://schemas.openxmlformats.org/officeDocument/2006/relationships/notesSlide" Target="../notesSlides/notesSlide4.xml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82942128145.png"></Relationship><Relationship Id="rId5" Type="http://schemas.openxmlformats.org/officeDocument/2006/relationships/image" Target="../media/fImage23412143281.png"></Relationship><Relationship Id="rId6" Type="http://schemas.openxmlformats.org/officeDocument/2006/relationships/image" Target="../media/fImage117862176827.png"></Relationship><Relationship Id="rId7" Type="http://schemas.openxmlformats.org/officeDocument/2006/relationships/image" Target="../media/fImage209552199961.png"></Relationship><Relationship Id="rId8" Type="http://schemas.openxmlformats.org/officeDocument/2006/relationships/notesSlide" Target="../notesSlides/notesSlide5.xml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7" Type="http://schemas.openxmlformats.org/officeDocument/2006/relationships/image" Target="../media/fImage115431423281.png"></Relationship><Relationship Id="rId8" Type="http://schemas.openxmlformats.org/officeDocument/2006/relationships/image" Target="../media/fImage1486913841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3" Type="http://schemas.openxmlformats.org/officeDocument/2006/relationships/image" Target="../media/fImage82942352995.png"></Relationship><Relationship Id="rId4" Type="http://schemas.openxmlformats.org/officeDocument/2006/relationships/image" Target="../media/fImage248862371942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91660" y="417195"/>
            <a:ext cx="3406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View RPC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6886575" y="1388745"/>
            <a:ext cx="419100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클라이언트의 1001 객체가 현재 로컬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클라이언트에서 1001 객체가 RPC 함수를 호출하게 되면 B 클라이언트에서는 1001 객체에만 RPC 함수의 내용 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결국에는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395095"/>
            <a:ext cx="2169795" cy="3060700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6125" y="1390650"/>
            <a:ext cx="2181860" cy="3077210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47445" y="464629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24250" y="464185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000250" y="3114675"/>
            <a:ext cx="287718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0700" y="2476500"/>
            <a:ext cx="734060" cy="734060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5630" y="2472055"/>
            <a:ext cx="734060" cy="734060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3450" y="1567180"/>
            <a:ext cx="1056640" cy="943610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85305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624580" y="181800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772285" y="264223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387215" y="263779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00855" y="235140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28040" y="1393190"/>
            <a:ext cx="4506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2425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" y="3442970"/>
            <a:ext cx="1951990" cy="1882140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8200" y="3438525"/>
            <a:ext cx="1951990" cy="1882140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09320" y="551307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57575" y="552767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3612515"/>
            <a:ext cx="1443990" cy="512445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76650" y="3608070"/>
            <a:ext cx="1443990" cy="512445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38225" y="412750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86480" y="413258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09725" y="4448175"/>
            <a:ext cx="3039110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120" y="2433320"/>
            <a:ext cx="4501515" cy="891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9520" y="433514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Scroll View에 Content의 하위 오브젝트로 Text UI를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9420" y="121412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String UI를 Resources 폴더에 넣고 프리팹으로 만들어 놓습니다.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209675"/>
            <a:ext cx="1581785" cy="877570"/>
          </a:xfrm>
          <a:prstGeom prst="roundRect"/>
          <a:solidFill>
            <a:srgbClr val="EDEDED"/>
          </a:solidFill>
        </p:spPr>
      </p:pic>
      <p:pic>
        <p:nvPicPr>
          <p:cNvPr id="11" name="그림 21" descr="C:/Users/Admin1/AppData/Roaming/PolarisOffice/ETemp/13412_18275296/fImage17337189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12670"/>
            <a:ext cx="4206240" cy="1877695"/>
          </a:xfrm>
          <a:prstGeom prst="roundRect"/>
          <a:solidFill>
            <a:srgbClr val="EDEDED"/>
          </a:solidFill>
        </p:spPr>
      </p:pic>
      <p:pic>
        <p:nvPicPr>
          <p:cNvPr id="12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211580"/>
            <a:ext cx="2153285" cy="876935"/>
          </a:xfrm>
          <a:prstGeom prst="roundRect"/>
          <a:solidFill>
            <a:srgbClr val="EDEDED"/>
          </a:solidFill>
        </p:spPr>
      </p:pic>
      <p:pic>
        <p:nvPicPr>
          <p:cNvPr id="13" name="그림 26" descr="C:/Users/Admin1/AppData/Roaming/PolarisOffice/ETemp/13412_18275296/fImage220744192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960" y="2202815"/>
            <a:ext cx="4124960" cy="3891280"/>
          </a:xfrm>
          <a:prstGeom prst="rect"/>
          <a:noFill/>
        </p:spPr>
      </p:pic>
      <p:cxnSp>
        <p:nvCxnSpPr>
          <p:cNvPr id="14" name="도형 27"/>
          <p:cNvCxnSpPr/>
          <p:nvPr/>
        </p:nvCxnSpPr>
        <p:spPr>
          <a:xfrm rot="0">
            <a:off x="7365365" y="2868295"/>
            <a:ext cx="939800" cy="1463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263650"/>
            <a:ext cx="4057650" cy="2446020"/>
          </a:xfrm>
          <a:prstGeom prst="roundRect"/>
          <a:solidFill>
            <a:srgbClr val="EDEDED"/>
          </a:solidFill>
        </p:spPr>
      </p:pic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4510" y="3982085"/>
            <a:ext cx="3950970" cy="840105"/>
          </a:xfrm>
          <a:prstGeom prst="roundRect"/>
          <a:solidFill>
            <a:srgbClr val="EDEDED"/>
          </a:solidFill>
        </p:spPr>
      </p:pic>
      <p:pic>
        <p:nvPicPr>
          <p:cNvPr id="5" name="그림 1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9430" y="1271905"/>
            <a:ext cx="3964305" cy="2593975"/>
          </a:xfrm>
          <a:prstGeom prst="roundRect"/>
          <a:solidFill>
            <a:srgbClr val="EDEDED"/>
          </a:solidFill>
        </p:spPr>
      </p:pic>
      <p:sp>
        <p:nvSpPr>
          <p:cNvPr id="6" name="텍스트 상자 14"/>
          <p:cNvSpPr txBox="1">
            <a:spLocks/>
          </p:cNvSpPr>
          <p:nvPr/>
        </p:nvSpPr>
        <p:spPr>
          <a:xfrm rot="0">
            <a:off x="1231265" y="5304155"/>
            <a:ext cx="406717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Preferred Size : 기본적인 콘텐츠의 크기와 UI(Text, Image, Button)의 크기에 따라 맞추어주는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72605" y="5025390"/>
            <a:ext cx="396430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 프리팹으로 되어 있는 String UI에 Content Size Fitter 컴포넌트를 부착하고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6" descr="C:/Users/Admin1/AppData/Roaming/PolarisOffice/ETemp/19304_19120168/fImage34561175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0120" y="3890645"/>
            <a:ext cx="1788795" cy="1247140"/>
          </a:xfrm>
          <a:prstGeom prst="roundRect"/>
          <a:solidFill>
            <a:srgbClr val="EDEDED"/>
          </a:solidFill>
        </p:spPr>
      </p:pic>
      <p:pic>
        <p:nvPicPr>
          <p:cNvPr id="9" name="그림 17" descr="C:/Users/Admin1/AppData/Roaming/PolarisOffice/ETemp/19304_19120168/fImage13755176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879215"/>
            <a:ext cx="1799590" cy="1250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189355" y="3961130"/>
            <a:ext cx="41236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작성해서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7010" y="2942590"/>
            <a:ext cx="747395" cy="791210"/>
          </a:xfrm>
          <a:prstGeom prst="roundRect"/>
          <a:solidFill>
            <a:srgbClr val="EDEDED"/>
          </a:solidFill>
        </p:spPr>
      </p:pic>
      <p:pic>
        <p:nvPicPr>
          <p:cNvPr id="17" name="그림 37" descr="C:/Users/Admin1/AppData/Roaming/PolarisOffice/ETemp/14960_14094464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217295"/>
            <a:ext cx="1891030" cy="2599690"/>
          </a:xfrm>
          <a:prstGeom prst="roundRect"/>
          <a:solidFill>
            <a:srgbClr val="EDEDED"/>
          </a:solidFill>
        </p:spPr>
      </p:pic>
      <p:pic>
        <p:nvPicPr>
          <p:cNvPr id="18" name="그림 38" descr="C:/Users/Admin1/AppData/Roaming/PolarisOffice/ETemp/14960_14094464/fImage8294212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69640" y="1214120"/>
            <a:ext cx="1835150" cy="1420495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18" idx="2"/>
          </p:cNvCxnSpPr>
          <p:nvPr/>
        </p:nvCxnSpPr>
        <p:spPr>
          <a:xfrm rot="0" flipH="1" flipV="1">
            <a:off x="4386580" y="2633345"/>
            <a:ext cx="4445" cy="3098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4355" y="1214120"/>
            <a:ext cx="3895090" cy="80645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>
            <a:off x="6905625" y="2129155"/>
            <a:ext cx="3894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46" descr="C:/Users/Admin1/AppData/Roaming/PolarisOffice/ETemp/14960_14094464/fImage117862176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0070" y="4026535"/>
            <a:ext cx="1287145" cy="1959610"/>
          </a:xfrm>
          <a:prstGeom prst="roundRect"/>
          <a:solidFill>
            <a:srgbClr val="EDEDED"/>
          </a:solidFill>
        </p:spPr>
      </p:pic>
      <p:pic>
        <p:nvPicPr>
          <p:cNvPr id="23" name="그림 48" descr="C:/Users/Admin1/AppData/Roaming/PolarisOffice/ETemp/14960_14094464/fImage20955219996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87410" y="4015105"/>
            <a:ext cx="2312035" cy="1971040"/>
          </a:xfrm>
          <a:prstGeom prst="roundRect"/>
          <a:solidFill>
            <a:srgbClr val="EDEDED"/>
          </a:solidFill>
        </p:spPr>
      </p:pic>
      <p:cxnSp>
        <p:nvCxnSpPr>
          <p:cNvPr id="24" name="도형 49"/>
          <p:cNvCxnSpPr/>
          <p:nvPr/>
        </p:nvCxnSpPr>
        <p:spPr>
          <a:xfrm rot="0">
            <a:off x="7681595" y="5337175"/>
            <a:ext cx="3018155" cy="5238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50"/>
          <p:cNvCxnSpPr/>
          <p:nvPr/>
        </p:nvCxnSpPr>
        <p:spPr>
          <a:xfrm rot="0" flipV="1">
            <a:off x="7573010" y="5561330"/>
            <a:ext cx="3126740" cy="508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589145"/>
            <a:ext cx="413321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채팅 UI를 생성하도록 설정하고 채팅 UI의 위치를 콘텐트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PunRPC 함수로 만들어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4"/>
          <p:cNvSpPr txBox="1">
            <a:spLocks/>
          </p:cNvSpPr>
          <p:nvPr/>
        </p:nvSpPr>
        <p:spPr>
          <a:xfrm rot="0">
            <a:off x="1229995" y="13373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801485" y="3762375"/>
            <a:ext cx="4206240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InputField에 입력한 값을 string 변수 (chat)에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채팅을 입력하고 Enter Key를 누르는 순간 RPC 함수를 호출하여 (호출할 PRC 함수), (현재 원격에 전달하는 대상), (RPC 함수가 사용할 변수)를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2" descr="C:/Users/Admin1/AppData/Roaming/PolarisOffice/ETemp/13412_18275296/fImage11543142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337945"/>
            <a:ext cx="4197985" cy="2253615"/>
          </a:xfrm>
          <a:prstGeom prst="rect"/>
          <a:noFill/>
        </p:spPr>
      </p:pic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2" descr="C:/Users/Admin1/AppData/Roaming/PolarisOffice/ETemp/13412_18275296/fImage14869138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85695"/>
            <a:ext cx="4123690" cy="2070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6798310" y="5496560"/>
            <a:ext cx="4175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Photon View를 Chatting Manager에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54" descr="C:/Users/Admin1/AppData/Roaming/PolarisOffice/ETemp/13412_18275296/fImage8792234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2485390"/>
            <a:ext cx="2163445" cy="2844165"/>
          </a:xfrm>
          <a:prstGeom prst="roundRect"/>
          <a:solidFill>
            <a:srgbClr val="EDEDED"/>
          </a:solidFill>
        </p:spPr>
      </p:pic>
      <p:pic>
        <p:nvPicPr>
          <p:cNvPr id="37" name="그림 55" descr="C:/Users/Admin1/AppData/Roaming/PolarisOffice/ETemp/13412_18275296/fImage8294235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10700" y="2845435"/>
            <a:ext cx="1562100" cy="2112010"/>
          </a:xfrm>
          <a:prstGeom prst="roundRect"/>
          <a:solidFill>
            <a:srgbClr val="EDEDED"/>
          </a:solidFill>
        </p:spPr>
      </p:pic>
      <p:cxnSp>
        <p:nvCxnSpPr>
          <p:cNvPr id="38" name="도형 56"/>
          <p:cNvCxnSpPr/>
          <p:nvPr/>
        </p:nvCxnSpPr>
        <p:spPr>
          <a:xfrm rot="0" flipV="1">
            <a:off x="2135505" y="2909570"/>
            <a:ext cx="1762125" cy="25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57" descr="C:/Users/Admin1/AppData/Roaming/PolarisOffice/ETemp/13412_18275296/fImage24886237194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1240" y="1396365"/>
            <a:ext cx="4348480" cy="1768475"/>
          </a:xfrm>
          <a:prstGeom prst="roundRect"/>
          <a:solidFill>
            <a:srgbClr val="EDEDED"/>
          </a:solidFill>
        </p:spPr>
      </p:pic>
      <p:sp>
        <p:nvSpPr>
          <p:cNvPr id="40" name="텍스트 상자 58"/>
          <p:cNvSpPr txBox="1">
            <a:spLocks/>
          </p:cNvSpPr>
          <p:nvPr/>
        </p:nvSpPr>
        <p:spPr>
          <a:xfrm rot="0">
            <a:off x="1022985" y="3278505"/>
            <a:ext cx="4357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Content 오브젝트에 채팅 UI가 자동으로 정렬될 수 있도록 Vertical Layout Group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60"/>
          <p:cNvSpPr txBox="1">
            <a:spLocks/>
          </p:cNvSpPr>
          <p:nvPr/>
        </p:nvSpPr>
        <p:spPr>
          <a:xfrm rot="0">
            <a:off x="6809105" y="1397635"/>
            <a:ext cx="416433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61" descr="C:/Users/Admin1/AppData/Roaming/PolarisOffice/ETemp/13412_18275296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1240" y="4364355"/>
            <a:ext cx="4348480" cy="1768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