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84" r:id="rId12"/>
  </p:sldMasterIdLst>
  <p:notesMasterIdLst>
    <p:notesMasterId r:id="rId14"/>
  </p:notesMasterIdLst>
  <p:sldIdLst>
    <p:sldId id="309" r:id="rId16"/>
    <p:sldId id="307" r:id="rId17"/>
    <p:sldId id="310" r:id="rId18"/>
    <p:sldId id="311" r:id="rId19"/>
    <p:sldId id="312" r:id="rId20"/>
    <p:sldId id="31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29614041.png"></Relationship><Relationship Id="rId3" Type="http://schemas.openxmlformats.org/officeDocument/2006/relationships/image" Target="../media/fImage159781438467.png"></Relationship><Relationship Id="rId4" Type="http://schemas.openxmlformats.org/officeDocument/2006/relationships/image" Target="../media/fImage107332741942.png"></Relationship><Relationship Id="rId5" Type="http://schemas.openxmlformats.org/officeDocument/2006/relationships/image" Target="../media/fImage89511486334.png"></Relationship><Relationship Id="rId6" Type="http://schemas.openxmlformats.org/officeDocument/2006/relationships/image" Target="../media/fImage21881546500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07332741942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9" Type="http://schemas.openxmlformats.org/officeDocument/2006/relationships/image" Target="../media/fImage42981575724.png"></Relationship><Relationship Id="rId10" Type="http://schemas.openxmlformats.org/officeDocument/2006/relationships/image" Target="../media/fImage128491591478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3391729358.png"></Relationship><Relationship Id="rId3" Type="http://schemas.openxmlformats.org/officeDocument/2006/relationships/image" Target="../media/fImage159531756962.png"></Relationship><Relationship Id="rId4" Type="http://schemas.openxmlformats.org/officeDocument/2006/relationships/image" Target="../media/fImage59121764464.png"></Relationship><Relationship Id="rId5" Type="http://schemas.openxmlformats.org/officeDocument/2006/relationships/image" Target="../media/fImage36791775705.png"></Relationship><Relationship Id="rId6" Type="http://schemas.openxmlformats.org/officeDocument/2006/relationships/image" Target="../media/fImage75771818145.png"></Relationship><Relationship Id="rId7" Type="http://schemas.openxmlformats.org/officeDocument/2006/relationships/image" Target="../media/fImage43411823281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40915341.png"></Relationship><Relationship Id="rId3" Type="http://schemas.openxmlformats.org/officeDocument/2006/relationships/image" Target="../media/fImage85511548467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0891656334.png"></Relationship><Relationship Id="rId3" Type="http://schemas.openxmlformats.org/officeDocument/2006/relationships/image" Target="../media/fImage47071666500.png"></Relationship><Relationship Id="rId4" Type="http://schemas.openxmlformats.org/officeDocument/2006/relationships/image" Target="../media/fImage330251699169.png"></Relationship><Relationship Id="rId5" Type="http://schemas.openxmlformats.org/officeDocument/2006/relationships/image" Target="../media/fImage56051705724.png"></Relationship><Relationship Id="rId6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1771851478.png"></Relationship><Relationship Id="rId3" Type="http://schemas.openxmlformats.org/officeDocument/2006/relationships/image" Target="../media/fImage276691869358.png"></Relationship><Relationship Id="rId4" Type="http://schemas.openxmlformats.org/officeDocument/2006/relationships/image" Target="../media/fImage48111876962.png"></Relationship><Relationship Id="rId5" Type="http://schemas.openxmlformats.org/officeDocument/2006/relationships/notesSlide" Target="../notesSlides/notesSlide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7815" y="1400810"/>
            <a:ext cx="1237615" cy="978535"/>
          </a:xfrm>
          <a:prstGeom prst="roundRect"/>
          <a:solidFill>
            <a:srgbClr val="EDEDED"/>
          </a:solidFill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3200" y="1399540"/>
            <a:ext cx="2436495" cy="2069465"/>
          </a:xfrm>
          <a:prstGeom prst="roundRect"/>
          <a:solidFill>
            <a:srgbClr val="EDEDED"/>
          </a:solidFill>
        </p:spPr>
      </p:pic>
      <p:sp>
        <p:nvSpPr>
          <p:cNvPr id="26" name="텍스트 상자 6"/>
          <p:cNvSpPr txBox="1">
            <a:spLocks/>
          </p:cNvSpPr>
          <p:nvPr/>
        </p:nvSpPr>
        <p:spPr>
          <a:xfrm rot="0">
            <a:off x="1456055" y="3550920"/>
            <a:ext cx="389191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먼저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PhotonControl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03350"/>
            <a:ext cx="1453515" cy="1823085"/>
          </a:xfrm>
          <a:prstGeom prst="roundRect"/>
          <a:solidFill>
            <a:srgbClr val="EDEDED"/>
          </a:solidFill>
        </p:spPr>
      </p:pic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090" y="1398905"/>
            <a:ext cx="2249805" cy="1836420"/>
          </a:xfrm>
          <a:prstGeom prst="rect"/>
          <a:noFill/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3277235"/>
            <a:ext cx="390334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</a:t>
            </a:r>
            <a:r>
              <a:rPr lang="ko-KR" sz="1800">
                <a:latin typeface="맑은 고딕" charset="0"/>
                <a:ea typeface="맑은 고딕" charset="0"/>
              </a:rPr>
              <a:t>게 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포톤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연결(동기화)될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 객체로 인식되면 네트워크에서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9590" y="2795905"/>
            <a:ext cx="762635" cy="681990"/>
          </a:xfrm>
          <a:prstGeom prst="roundRect"/>
          <a:solidFill>
            <a:srgbClr val="EDEDED"/>
          </a:solidFill>
        </p:spPr>
      </p:pic>
      <p:cxnSp>
        <p:nvCxnSpPr>
          <p:cNvPr id="31" name="도형 25"/>
          <p:cNvCxnSpPr>
            <a:stCxn id="30" idx="0"/>
            <a:endCxn id="24" idx="2"/>
          </p:cNvCxnSpPr>
          <p:nvPr/>
        </p:nvCxnSpPr>
        <p:spPr>
          <a:xfrm rot="0" flipV="1">
            <a:off x="4720590" y="2378710"/>
            <a:ext cx="6350" cy="4178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9" name="그림 1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0345" y="1405890"/>
            <a:ext cx="1104900" cy="1301750"/>
          </a:xfrm>
          <a:prstGeom prst="roundRect"/>
          <a:solidFill>
            <a:srgbClr val="EDEDED"/>
          </a:solidFill>
        </p:spPr>
      </p:pic>
      <p:pic>
        <p:nvPicPr>
          <p:cNvPr id="30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2255" y="1412875"/>
            <a:ext cx="2569210" cy="1303655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490980" y="2893695"/>
            <a:ext cx="3872230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Character 오브젝트에 Photon Transform View 컴포넌트를 추가힙니다.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Transform View는 </a:t>
            </a:r>
            <a:r>
              <a:rPr lang="ko-KR" sz="1800">
                <a:latin typeface="맑은 고딕" charset="0"/>
                <a:ea typeface="맑은 고딕" charset="0"/>
              </a:rPr>
              <a:t>서로 각자의 게임 오브젝트를 조작하기 위해 자기 자신일 때만 동작할 수 있도록 설정</a:t>
            </a:r>
            <a:r>
              <a:rPr lang="ko-KR" sz="1800">
                <a:latin typeface="맑은 고딕" charset="0"/>
                <a:ea typeface="맑은 고딕" charset="0"/>
              </a:rPr>
              <a:t>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각자의 화면에 이동과 회전의 정보를 반영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1407795"/>
            <a:ext cx="3870960" cy="1230630"/>
          </a:xfrm>
          <a:prstGeom prst="roundRect"/>
          <a:solidFill>
            <a:srgbClr val="EDEDED"/>
          </a:solidFill>
        </p:spPr>
      </p:pic>
      <p:sp>
        <p:nvSpPr>
          <p:cNvPr id="33" name="텍스트 상자 30"/>
          <p:cNvSpPr txBox="1">
            <a:spLocks/>
          </p:cNvSpPr>
          <p:nvPr/>
        </p:nvSpPr>
        <p:spPr>
          <a:xfrm rot="0">
            <a:off x="6838950" y="2707640"/>
            <a:ext cx="3878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Main Cameara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3745230"/>
            <a:ext cx="3867150" cy="1539875"/>
          </a:xfrm>
          <a:prstGeom prst="roundRect"/>
          <a:solidFill>
            <a:srgbClr val="EDEDED"/>
          </a:solidFill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6832600" y="5382260"/>
            <a:ext cx="3878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90980" y="4675505"/>
            <a:ext cx="387223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Ground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2600" y="5503545"/>
            <a:ext cx="3878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오브젝트를 다시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9060" y="2136140"/>
            <a:ext cx="1454150" cy="1730375"/>
          </a:xfrm>
          <a:prstGeom prst="roundRect"/>
          <a:solidFill>
            <a:srgbClr val="EDEDED"/>
          </a:solidFill>
        </p:spPr>
      </p:pic>
      <p:pic>
        <p:nvPicPr>
          <p:cNvPr id="37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0980" y="1397000"/>
            <a:ext cx="2298065" cy="3187700"/>
          </a:xfrm>
          <a:prstGeom prst="roundRect"/>
          <a:solidFill>
            <a:srgbClr val="EDEDED"/>
          </a:solidFill>
        </p:spPr>
      </p:pic>
      <p:pic>
        <p:nvPicPr>
          <p:cNvPr id="38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0" y="1402080"/>
            <a:ext cx="2277110" cy="1096010"/>
          </a:xfrm>
          <a:prstGeom prst="roundRect"/>
          <a:solidFill>
            <a:srgbClr val="EDEDED"/>
          </a:solidFill>
        </p:spPr>
      </p:pic>
      <p:pic>
        <p:nvPicPr>
          <p:cNvPr id="39" name="그림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09700"/>
            <a:ext cx="1315085" cy="1082040"/>
          </a:xfrm>
          <a:prstGeom prst="roundRect"/>
          <a:solidFill>
            <a:srgbClr val="EDEDED"/>
          </a:solidFill>
        </p:spPr>
      </p:pic>
      <p:sp>
        <p:nvSpPr>
          <p:cNvPr id="41" name="텍스트 상자 47"/>
          <p:cNvSpPr txBox="1">
            <a:spLocks/>
          </p:cNvSpPr>
          <p:nvPr/>
        </p:nvSpPr>
        <p:spPr>
          <a:xfrm rot="0">
            <a:off x="6844030" y="2608580"/>
            <a:ext cx="3863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오브젝트를 Project 폴더에 있는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4350" y="3735070"/>
            <a:ext cx="1577340" cy="1637030"/>
          </a:xfrm>
          <a:prstGeom prst="roundRect"/>
          <a:solidFill>
            <a:srgbClr val="EDEDED"/>
          </a:solidFill>
        </p:spPr>
      </p:pic>
      <p:pic>
        <p:nvPicPr>
          <p:cNvPr id="43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13775" y="3735705"/>
            <a:ext cx="2125345" cy="1661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78915" y="3204845"/>
            <a:ext cx="389382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PhotonControl 스크립트는 MonoBehaviourPun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이동 속도를 조절하는 float 변수와 회전 조절하는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Camera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2600" y="4033520"/>
            <a:ext cx="40398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Start( ) 함수에서 현재 자신의 클라이언트이면 Main Camera를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만약에 그게 아니라면 가져온 Camera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" descr="C:/Users/Admin1/AppData/Roaming/PolarisOffice/ETemp/16592_14860312/fImage440915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9075" y="1391920"/>
            <a:ext cx="3882390" cy="1722120"/>
          </a:xfrm>
          <a:prstGeom prst="rect"/>
          <a:noFill/>
        </p:spPr>
      </p:pic>
      <p:pic>
        <p:nvPicPr>
          <p:cNvPr id="45" name="그림 6" descr="C:/Users/Admin1/AppData/Roaming/PolarisOffice/ETemp/16592_14860312/fImage855115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387475"/>
            <a:ext cx="4039870" cy="2470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54785" y="4135120"/>
            <a:ext cx="39090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자신의 클라이언트가 아니라면 Update( ) 함수를 실행시키지 않도록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키 입력과 마우스 회전에 따라 오브젝트가 이동 및 회전할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" descr="C:/Users/Admin1/AppData/Roaming/PolarisOffice/ETemp/16592_14860312/fImage1208916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215" y="1395095"/>
            <a:ext cx="3891915" cy="2519680"/>
          </a:xfrm>
          <a:prstGeom prst="rect"/>
          <a:noFill/>
        </p:spPr>
      </p:pic>
      <p:pic>
        <p:nvPicPr>
          <p:cNvPr id="47" name="그림 11" descr="C:/Users/Admin1/AppData/Roaming/PolarisOffice/ETemp/16592_14860312/fImage4707166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23400" y="1398270"/>
            <a:ext cx="1381760" cy="1355725"/>
          </a:xfrm>
          <a:prstGeom prst="roundRect"/>
          <a:solidFill>
            <a:srgbClr val="EDEDED"/>
          </a:solidFill>
        </p:spPr>
      </p:pic>
      <p:pic>
        <p:nvPicPr>
          <p:cNvPr id="48" name="그림 15" descr="C:/Users/Admin1/AppData/Roaming/PolarisOffice/ETemp/16592_14860312/fImage33025169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79855"/>
            <a:ext cx="2380615" cy="2543175"/>
          </a:xfrm>
          <a:prstGeom prst="roundRect"/>
          <a:solidFill>
            <a:srgbClr val="EDEDED"/>
          </a:solidFill>
        </p:spPr>
      </p:pic>
      <p:pic>
        <p:nvPicPr>
          <p:cNvPr id="49" name="그림 16" descr="C:/Users/Admin1/AppData/Roaming/PolarisOffice/ETemp/16592_14860312/fImage5605170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245" y="3221355"/>
            <a:ext cx="822960" cy="693420"/>
          </a:xfrm>
          <a:prstGeom prst="roundRect"/>
          <a:solidFill>
            <a:srgbClr val="EDEDED"/>
          </a:solidFill>
        </p:spPr>
      </p:pic>
      <p:cxnSp>
        <p:nvCxnSpPr>
          <p:cNvPr id="50" name="도형 19"/>
          <p:cNvCxnSpPr>
            <a:stCxn id="49" idx="0"/>
          </p:cNvCxnSpPr>
          <p:nvPr/>
        </p:nvCxnSpPr>
        <p:spPr>
          <a:xfrm rot="0" flipH="1" flipV="1">
            <a:off x="10113645" y="2753360"/>
            <a:ext cx="5080" cy="4686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20"/>
          <p:cNvSpPr txBox="1">
            <a:spLocks/>
          </p:cNvSpPr>
          <p:nvPr/>
        </p:nvSpPr>
        <p:spPr>
          <a:xfrm rot="0">
            <a:off x="6834505" y="4137660"/>
            <a:ext cx="39731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빈 게임 오브젝트를 생성하고 Game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GameManager 스크립트를 생성하고 GameManager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393825" y="3858260"/>
            <a:ext cx="399288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GameManager 스크립트에서 포톤 객체를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 객체는 Resources 라는 폴더에서 불러올 수 있으며, 포톤 객체를 불러오게 되면 포톤 서버에 객체가 올라가게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2" descr="C:/Users/Admin1/AppData/Roaming/PolarisOffice/ETemp/16592_14860312/fImage617718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4460" y="1378585"/>
            <a:ext cx="3992245" cy="2345690"/>
          </a:xfrm>
          <a:prstGeom prst="rect"/>
          <a:noFill/>
        </p:spPr>
      </p:pic>
      <p:pic>
        <p:nvPicPr>
          <p:cNvPr id="53" name="그림 23" descr="C:/Users/Admin1/AppData/Roaming/PolarisOffice/ETemp/16592_14860312/fImage27669186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136900"/>
            <a:ext cx="3983990" cy="1172210"/>
          </a:xfrm>
          <a:prstGeom prst="roundRect"/>
          <a:solidFill>
            <a:srgbClr val="EDEDED"/>
          </a:solidFill>
        </p:spPr>
      </p:pic>
      <p:pic>
        <p:nvPicPr>
          <p:cNvPr id="54" name="그림 26" descr="C:/Users/Admin1/AppData/Roaming/PolarisOffice/ETemp/16592_14860312/fImage4811187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76680"/>
            <a:ext cx="3975735" cy="1567815"/>
          </a:xfrm>
          <a:prstGeom prst="roundRect"/>
          <a:solidFill>
            <a:srgbClr val="EDEDED"/>
          </a:solidFill>
        </p:spPr>
      </p:pic>
      <p:sp>
        <p:nvSpPr>
          <p:cNvPr id="55" name="텍스트 상자 29"/>
          <p:cNvSpPr txBox="1">
            <a:spLocks/>
          </p:cNvSpPr>
          <p:nvPr/>
        </p:nvSpPr>
        <p:spPr>
          <a:xfrm rot="0">
            <a:off x="6825615" y="4414520"/>
            <a:ext cx="39928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 있는 Texture 폴더에 Ice_02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Ground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30"/>
          <p:cNvCxnSpPr/>
          <p:nvPr/>
        </p:nvCxnSpPr>
        <p:spPr>
          <a:xfrm rot="0" flipH="1" flipV="1">
            <a:off x="8633460" y="2597785"/>
            <a:ext cx="8890" cy="8318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