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30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1" r:id="rId30"/>
    <p:sldId id="322" r:id="rId32"/>
    <p:sldId id="338" r:id="rId34"/>
    <p:sldId id="330" r:id="rId36"/>
    <p:sldId id="339" r:id="rId38"/>
    <p:sldId id="323" r:id="rId39"/>
    <p:sldId id="324" r:id="rId41"/>
    <p:sldId id="340" r:id="rId42"/>
    <p:sldId id="325" r:id="rId44"/>
    <p:sldId id="334" r:id="rId46"/>
    <p:sldId id="326" r:id="rId48"/>
    <p:sldId id="335" r:id="rId50"/>
    <p:sldId id="336" r:id="rId52"/>
    <p:sldId id="337" r:id="rId54"/>
    <p:sldId id="34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2" Type="http://schemas.openxmlformats.org/officeDocument/2006/relationships/slide" Target="slides/slide20.xml"></Relationship><Relationship Id="rId54" Type="http://schemas.openxmlformats.org/officeDocument/2006/relationships/slide" Target="slides/slide21.xml"></Relationship><Relationship Id="rId55" Type="http://schemas.openxmlformats.org/officeDocument/2006/relationships/slide" Target="slides/slide22.xml"></Relationship><Relationship Id="rId60" Type="http://schemas.openxmlformats.org/officeDocument/2006/relationships/viewProps" Target="viewProps.xml"></Relationship><Relationship Id="rId6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478525141.png"></Relationship><Relationship Id="rId3" Type="http://schemas.openxmlformats.org/officeDocument/2006/relationships/image" Target="../media/fImage808635541.png"></Relationship><Relationship Id="rId4" Type="http://schemas.openxmlformats.org/officeDocument/2006/relationships/image" Target="../media/fImage122093578467.png"></Relationship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3.xml"></Relationship><Relationship Id="rId11" Type="http://schemas.openxmlformats.org/officeDocument/2006/relationships/image" Target="../media/fImage88133606500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0" Type="http://schemas.openxmlformats.org/officeDocument/2006/relationships/image" Target="../media/fImage117912479169.png"></Relationship><Relationship Id="rId13" Type="http://schemas.openxmlformats.org/officeDocument/2006/relationships/image" Target="../media/fImage117543619169.png"></Relationship><Relationship Id="rId14" Type="http://schemas.openxmlformats.org/officeDocument/2006/relationships/image" Target="../media/fImage525113765724.png"></Relationship><Relationship Id="rId1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99883771478.png"></Relationship><Relationship Id="rId3" Type="http://schemas.openxmlformats.org/officeDocument/2006/relationships/image" Target="../media/fImage356663306334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13" Type="http://schemas.openxmlformats.org/officeDocument/2006/relationships/image" Target="../media/fImage503772599358.png"></Relationship><Relationship Id="rId14" Type="http://schemas.openxmlformats.org/officeDocument/2006/relationships/image" Target="../media/fImage537522606962.png"></Relationship><Relationship Id="rId15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notesSlide" Target="../notesSlides/notesSlide17.xml"></Relationship><Relationship Id="rId7" Type="http://schemas.openxmlformats.org/officeDocument/2006/relationships/image" Target="../media/fImage835913849358.png"></Relationship><Relationship Id="rId8" Type="http://schemas.openxmlformats.org/officeDocument/2006/relationships/image" Target="../media/fImage431123856962.png"></Relationship><Relationship Id="rId9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5" Type="http://schemas.openxmlformats.org/officeDocument/2006/relationships/notesSlide" Target="../notesSlides/notesSlide18.xml"></Relationship><Relationship Id="rId14" Type="http://schemas.openxmlformats.org/officeDocument/2006/relationships/image" Target="../media/fImage87493874464.png"></Relationship><Relationship Id="rId15" Type="http://schemas.openxmlformats.org/officeDocument/2006/relationships/image" Target="../media/fImage115533885705.png"></Relationship><Relationship Id="rId16" Type="http://schemas.openxmlformats.org/officeDocument/2006/relationships/image" Target="../media/fImage121763918145.png"></Relationship><Relationship Id="rId17" Type="http://schemas.openxmlformats.org/officeDocument/2006/relationships/image" Target="../media/fImage120743933281.png"></Relationship><Relationship Id="rId18" Type="http://schemas.openxmlformats.org/officeDocument/2006/relationships/image" Target="../media/fImage87493946827.png"></Relationship><Relationship Id="rId19" Type="http://schemas.openxmlformats.org/officeDocument/2006/relationships/image" Target="../media/fImage87784069961.png"></Relationship><Relationship Id="rId20" Type="http://schemas.openxmlformats.org/officeDocument/2006/relationships/image" Target="../media/fImage12563407491.png"></Relationship><Relationship Id="rId21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5" Type="http://schemas.openxmlformats.org/officeDocument/2006/relationships/image" Target="../media/fImage5250358491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9.xml"></Relationship><Relationship Id="rId9" Type="http://schemas.openxmlformats.org/officeDocument/2006/relationships/image" Target="../media/fImage86133982995.png"></Relationship><Relationship Id="rId10" Type="http://schemas.openxmlformats.org/officeDocument/2006/relationships/image" Target="../media/fImage88133991942.png"></Relationship><Relationship Id="rId11" Type="http://schemas.openxmlformats.org/officeDocument/2006/relationships/image" Target="../media/fImage122264054827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5" Type="http://schemas.openxmlformats.org/officeDocument/2006/relationships/image" Target="../media/fImage30173824604.png"></Relationship><Relationship Id="rId8" Type="http://schemas.openxmlformats.org/officeDocument/2006/relationships/notesSlide" Target="../notesSlides/notesSlide20.xml"></Relationship><Relationship Id="rId9" Type="http://schemas.openxmlformats.org/officeDocument/2006/relationships/image" Target="../media/fImage87134105436.png"></Relationship><Relationship Id="rId10" Type="http://schemas.openxmlformats.org/officeDocument/2006/relationships/image" Target="../media/fImage5250358491.png"></Relationship><Relationship Id="rId11" Type="http://schemas.openxmlformats.org/officeDocument/2006/relationships/image" Target="../media/fImage88134162391.png"></Relationship><Relationship Id="rId12" Type="http://schemas.openxmlformats.org/officeDocument/2006/relationships/image" Target="../media/fImage58464067421.png"></Relationship><Relationship Id="rId13" Type="http://schemas.openxmlformats.org/officeDocument/2006/relationships/image" Target="../media/fImage216284194604.png"></Relationship><Relationship Id="rId14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21.xml"></Relationship><Relationship Id="rId8" Type="http://schemas.openxmlformats.org/officeDocument/2006/relationships/image" Target="../media/fImage261394203902.png"></Relationship><Relationship Id="rId9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436153.png"></Relationship><Relationship Id="rId3" Type="http://schemas.openxmlformats.org/officeDocument/2006/relationships/image" Target="../media/fImage6437441292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2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2" Type="http://schemas.openxmlformats.org/officeDocument/2006/relationships/image" Target="../media/fImage45452278467.png"></Relationship><Relationship Id="rId13" Type="http://schemas.openxmlformats.org/officeDocument/2006/relationships/image" Target="../media/fImage73462286334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7371496962.png"></Relationship><Relationship Id="rId3" Type="http://schemas.openxmlformats.org/officeDocument/2006/relationships/image" Target="../media/fImage168233156500.png"></Relationship><Relationship Id="rId4" Type="http://schemas.openxmlformats.org/officeDocument/2006/relationships/image" Target="../media/fImage223103209169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30695" y="523303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18832_1073909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19880" cy="3532505"/>
          </a:xfrm>
          <a:prstGeom prst="roundRect"/>
          <a:solidFill>
            <a:srgbClr val="EDEDED"/>
          </a:solidFill>
        </p:spPr>
      </p:pic>
      <p:pic>
        <p:nvPicPr>
          <p:cNvPr id="19" name="그림 5" descr="C:/Users/Admin1/AppData/Roaming/PolarisOffice/ETemp/18832_10739096/fImage47956212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2566670"/>
            <a:ext cx="4149090" cy="252476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9520" y="526542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PlayFab은</a:t>
            </a:r>
            <a:r>
              <a:rPr lang="ko-KR" sz="1800">
                <a:latin typeface="맑은 고딕" charset="0"/>
                <a:ea typeface="맑은 고딕" charset="0"/>
              </a:rPr>
              <a:t> Entity라는 데이터 단위로 </a:t>
            </a:r>
            <a:r>
              <a:rPr lang="ko-KR" sz="1800">
                <a:latin typeface="맑은 고딕" charset="0"/>
                <a:ea typeface="맑은 고딕" charset="0"/>
              </a:rPr>
              <a:t>관리되며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PlayFab의 </a:t>
            </a:r>
            <a:r>
              <a:rPr lang="ko-KR" sz="1800">
                <a:latin typeface="맑은 고딕" charset="0"/>
                <a:ea typeface="맑은 고딕" charset="0"/>
              </a:rPr>
              <a:t>API 호출은 </a:t>
            </a:r>
            <a:r>
              <a:rPr lang="ko-KR" sz="1800">
                <a:latin typeface="맑은 고딕" charset="0"/>
                <a:ea typeface="맑은 고딕" charset="0"/>
              </a:rPr>
              <a:t>병렬로</a:t>
            </a:r>
            <a:r>
              <a:rPr lang="ko-KR" sz="1800">
                <a:latin typeface="맑은 고딕" charset="0"/>
                <a:ea typeface="맑은 고딕" charset="0"/>
              </a:rPr>
              <a:t> 처리됩니다.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1231265" y="144335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서버를 사용하기 위한 실시간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168265"/>
            <a:ext cx="4125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6845" cy="3489325"/>
          </a:xfrm>
          <a:prstGeom prst="roundRect"/>
          <a:solidFill>
            <a:srgbClr val="EDEDED"/>
          </a:solidFill>
        </p:spPr>
      </p:pic>
      <p:pic>
        <p:nvPicPr>
          <p:cNvPr id="5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3050" y="2334260"/>
            <a:ext cx="1275715" cy="1723390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20844_15003384/fImage1187834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290570"/>
            <a:ext cx="4127500" cy="961390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336415"/>
            <a:ext cx="413575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있는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Sign Up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5735"/>
            <a:ext cx="4126865" cy="165735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34425" y="1688465"/>
            <a:ext cx="2085975" cy="1861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61610"/>
            <a:ext cx="41459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Input Field를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UserName Input이라는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3550" y="5264785"/>
            <a:ext cx="41357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 descr="C:/Users/Admin1/AppData/Roaming/PolarisOffice/ETemp/11152_12319248/fImage2478525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38275"/>
            <a:ext cx="2779395" cy="3610610"/>
          </a:xfrm>
          <a:prstGeom prst="roundRect"/>
          <a:solidFill>
            <a:srgbClr val="EDEDED"/>
          </a:solidFill>
        </p:spPr>
      </p:pic>
      <p:pic>
        <p:nvPicPr>
          <p:cNvPr id="68" name="그림 1" descr="C:/Users/Admin1/AppData/Roaming/PolarisOffice/ETemp/11152_12319248/fImage8086355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2265680"/>
            <a:ext cx="1236980" cy="1947545"/>
          </a:xfrm>
          <a:prstGeom prst="roundRect"/>
          <a:solidFill>
            <a:srgbClr val="EDEDED"/>
          </a:solidFill>
        </p:spPr>
      </p:pic>
      <p:pic>
        <p:nvPicPr>
          <p:cNvPr id="69" name="그림 7" descr="C:/Users/Admin1/AppData/Roaming/PolarisOffice/ETemp/11152_12319248/fImage12209357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52545"/>
            <a:ext cx="4135755" cy="1334770"/>
          </a:xfrm>
          <a:prstGeom prst="roundRect"/>
          <a:solidFill>
            <a:srgbClr val="EDEDED"/>
          </a:solidFill>
        </p:spPr>
      </p:pic>
      <p:pic>
        <p:nvPicPr>
          <p:cNvPr id="70" name="그림 10" descr="C:/Users/Admin1/AppData/Roaming/PolarisOffice/ETemp/11152_12319248/fImage1200935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437640"/>
            <a:ext cx="4126230" cy="1342390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16090" y="281241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8250" y="5197475"/>
            <a:ext cx="4038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39585" y="4093210"/>
            <a:ext cx="41090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Setting이라는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 descr="C:/Users/Admin1/AppData/Roaming/PolarisOffice/ETemp/20844_15003384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2372995" cy="245554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0844_15003384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74250" y="3198495"/>
            <a:ext cx="704215" cy="707390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endCxn id="68" idx="2"/>
          </p:cNvCxnSpPr>
          <p:nvPr/>
        </p:nvCxnSpPr>
        <p:spPr>
          <a:xfrm rot="0" flipH="1" flipV="1">
            <a:off x="10224770" y="2825115"/>
            <a:ext cx="1905" cy="365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4" descr="C:/Users/Admin1/AppData/Roaming/PolarisOffice/ETemp/20844_15003384/fImage8813360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2615" y="1438910"/>
            <a:ext cx="1464945" cy="1386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5391785"/>
            <a:ext cx="41217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Email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 descr="C:/Users/Admin1/AppData/Roaming/PolarisOffice/ETemp/11152_12319248/fImage11791247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19245" cy="1333500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2828290"/>
            <a:ext cx="41179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7" descr="C:/Users/Admin1/AppData/Roaming/PolarisOffice/ETemp/11152_12319248/fImage11754361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3897630"/>
            <a:ext cx="4114165" cy="1453515"/>
          </a:xfrm>
          <a:prstGeom prst="roundRect"/>
          <a:solidFill>
            <a:srgbClr val="EDEDED"/>
          </a:solidFill>
        </p:spPr>
      </p:pic>
      <p:sp>
        <p:nvSpPr>
          <p:cNvPr id="66" name="텍스트 상자 24"/>
          <p:cNvSpPr txBox="1">
            <a:spLocks/>
          </p:cNvSpPr>
          <p:nvPr/>
        </p:nvSpPr>
        <p:spPr>
          <a:xfrm rot="0">
            <a:off x="6823075" y="4265930"/>
            <a:ext cx="4126230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PhotonSetting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MonoBehaviourPunCallbacks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클래스를</a:t>
            </a:r>
            <a:r>
              <a:rPr lang="ko-KR" sz="1800">
                <a:latin typeface="맑은 고딕" charset="0"/>
                <a:ea typeface="맑은 고딕" charset="0"/>
              </a:rPr>
              <a:t>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InputField 변수를 3개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4144010" cy="247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1231900" y="380936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AutomaticallySyncScene 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 인증 절차가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Photon Lobby씬으로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게임 서버 </a:t>
            </a:r>
            <a:r>
              <a:rPr lang="ko-KR" sz="1800">
                <a:latin typeface="맑은 고딕" charset="0"/>
                <a:ea typeface="맑은 고딕" charset="0"/>
              </a:rPr>
              <a:t>NickName을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0" descr="C:/Users/Admin1/AppData/Roaming/PolarisOffice/ETemp/20844_15003384/fImage6998837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4144645" cy="2179955"/>
          </a:xfrm>
          <a:prstGeom prst="roundRect"/>
          <a:solidFill>
            <a:srgbClr val="EDEDED"/>
          </a:solidFill>
        </p:spPr>
      </p:pic>
      <p:sp>
        <p:nvSpPr>
          <p:cNvPr id="67" name="텍스트 상자 33"/>
          <p:cNvSpPr txBox="1">
            <a:spLocks/>
          </p:cNvSpPr>
          <p:nvPr/>
        </p:nvSpPr>
        <p:spPr>
          <a:xfrm rot="0">
            <a:off x="6813550" y="409130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LoginFailure(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4" descr="C:/Users/Admin1/AppData/Roaming/PolarisOffice/ETemp/20844_15003384/fImage35666330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26230" cy="24911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9"/>
          <p:cNvSpPr txBox="1">
            <a:spLocks/>
          </p:cNvSpPr>
          <p:nvPr/>
        </p:nvSpPr>
        <p:spPr>
          <a:xfrm rot="0">
            <a:off x="1231265" y="4079240"/>
            <a:ext cx="41529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SignUpSuccess(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선언한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NotificationWindow( ) 함수의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35" descr="C:/Users/Admin1/AppData/Roaming/PolarisOffice/ETemp/20844_15003384/fImage50377259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47165"/>
            <a:ext cx="4161790" cy="2481580"/>
          </a:xfrm>
          <a:prstGeom prst="roundRect"/>
          <a:solidFill>
            <a:srgbClr val="EDEDED"/>
          </a:solidFill>
        </p:spPr>
      </p:pic>
      <p:sp>
        <p:nvSpPr>
          <p:cNvPr id="72" name="텍스트 상자 35"/>
          <p:cNvSpPr txBox="1">
            <a:spLocks/>
          </p:cNvSpPr>
          <p:nvPr/>
        </p:nvSpPr>
        <p:spPr>
          <a:xfrm rot="0">
            <a:off x="6839585" y="4081780"/>
            <a:ext cx="41262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SignUpFailure(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NotficationManager.NotificationWindow(</a:t>
            </a:r>
            <a:r>
              <a:rPr lang="ko-KR" sz="1800">
                <a:latin typeface="맑은 고딕" charset="0"/>
                <a:ea typeface="맑은 고딕" charset="0"/>
              </a:rPr>
              <a:t> )를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NotificationWindow( ) </a:t>
            </a:r>
            <a:r>
              <a:rPr lang="ko-KR" sz="1800">
                <a:latin typeface="맑은 고딕" charset="0"/>
                <a:ea typeface="맑은 고딕" charset="0"/>
              </a:rPr>
              <a:t>함수의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</a:t>
            </a:r>
            <a:r>
              <a:rPr lang="ko-KR" sz="1800">
                <a:latin typeface="맑은 고딕" charset="0"/>
                <a:ea typeface="맑은 고딕" charset="0"/>
              </a:rPr>
              <a:t> string 값을 넣어줍니다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36" descr="C:/Users/Admin1/AppData/Roaming/PolarisOffice/ETemp/20844_15003384/fImage53752260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26230" cy="247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05295" y="4133850"/>
            <a:ext cx="41344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SignUp(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가입에</a:t>
            </a:r>
            <a:r>
              <a:rPr lang="ko-KR" sz="1800">
                <a:latin typeface="맑은 고딕" charset="0"/>
                <a:ea typeface="맑은 고딕" charset="0"/>
              </a:rPr>
              <a:t> 대한 정보를 </a:t>
            </a:r>
            <a:r>
              <a:rPr lang="ko-KR" sz="1800">
                <a:latin typeface="맑은 고딕" charset="0"/>
                <a:ea typeface="맑은 고딕" charset="0"/>
              </a:rPr>
              <a:t>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</a:t>
            </a:r>
            <a:r>
              <a:rPr lang="ko-KR" sz="1800">
                <a:latin typeface="맑은 고딕" charset="0"/>
                <a:ea typeface="맑은 고딕" charset="0"/>
              </a:rPr>
              <a:t>RegisterPlayFabUser(</a:t>
            </a:r>
            <a:r>
              <a:rPr lang="ko-KR" sz="1800">
                <a:latin typeface="맑은 고딕" charset="0"/>
                <a:ea typeface="맑은 고딕" charset="0"/>
              </a:rPr>
              <a:t> ) 함수로 등록 </a:t>
            </a:r>
            <a:r>
              <a:rPr lang="ko-KR" sz="1800">
                <a:latin typeface="맑은 고딕" charset="0"/>
                <a:ea typeface="맑은 고딕" charset="0"/>
              </a:rPr>
              <a:t>절차를</a:t>
            </a:r>
            <a:r>
              <a:rPr lang="ko-KR" sz="1800">
                <a:latin typeface="맑은 고딕" charset="0"/>
                <a:ea typeface="맑은 고딕" charset="0"/>
              </a:rPr>
              <a:t>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32535" y="4135120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Login( ) 함수를 생성하고 </a:t>
            </a:r>
            <a:r>
              <a:rPr lang="ko-KR" sz="1800">
                <a:latin typeface="맑은 고딕" charset="0"/>
                <a:ea typeface="맑은 고딕" charset="0"/>
              </a:rPr>
              <a:t>로그인에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</a:t>
            </a:r>
            <a:r>
              <a:rPr lang="ko-KR" sz="1800">
                <a:latin typeface="맑은 고딕" charset="0"/>
                <a:ea typeface="맑은 고딕" charset="0"/>
              </a:rPr>
              <a:t>설정하는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LoginWithEmailAddress(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r>
              <a:rPr lang="ko-KR" sz="1800">
                <a:latin typeface="맑은 고딕" charset="0"/>
                <a:ea typeface="맑은 고딕" charset="0"/>
              </a:rPr>
              <a:t> 인증 절차를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9" descr="C:/Users/Admin1/AppData/Roaming/PolarisOffice/ETemp/20844_15003384/fImage83591384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515745"/>
            <a:ext cx="4143375" cy="2438400"/>
          </a:xfrm>
          <a:prstGeom prst="roundRect"/>
          <a:solidFill>
            <a:srgbClr val="EDEDED"/>
          </a:solidFill>
        </p:spPr>
      </p:pic>
      <p:pic>
        <p:nvPicPr>
          <p:cNvPr id="69" name="그림 46" descr="C:/Users/Admin1/AppData/Roaming/PolarisOffice/ETemp/20844_15003384/fImage4311238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507490"/>
            <a:ext cx="4144010" cy="2455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81635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 rot="0">
            <a:off x="1231900" y="531876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0" descr="C:/Users/Admin1/AppData/Roaming/PolarisOffice/ETemp/20844_15003384/fImage8749387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1266825" cy="1222375"/>
          </a:xfrm>
          <a:prstGeom prst="roundRect"/>
          <a:solidFill>
            <a:srgbClr val="EDEDED"/>
          </a:solidFill>
        </p:spPr>
      </p:pic>
      <p:pic>
        <p:nvPicPr>
          <p:cNvPr id="70" name="그림 55" descr="C:/Users/Admin1/AppData/Roaming/PolarisOffice/ETemp/20844_15003384/fImage11553388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4770" y="1447165"/>
            <a:ext cx="2762250" cy="1232535"/>
          </a:xfrm>
          <a:prstGeom prst="roundRect"/>
          <a:solidFill>
            <a:srgbClr val="EDEDED"/>
          </a:solidFill>
        </p:spPr>
      </p:pic>
      <p:cxnSp>
        <p:nvCxnSpPr>
          <p:cNvPr id="71" name="도형 58"/>
          <p:cNvCxnSpPr/>
          <p:nvPr/>
        </p:nvCxnSpPr>
        <p:spPr>
          <a:xfrm rot="0" flipV="1">
            <a:off x="2239645" y="2041525"/>
            <a:ext cx="3049905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9"/>
          <p:cNvSpPr txBox="1">
            <a:spLocks/>
          </p:cNvSpPr>
          <p:nvPr/>
        </p:nvSpPr>
        <p:spPr>
          <a:xfrm rot="0">
            <a:off x="1235075" y="27774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Email 변수에 Email </a:t>
            </a:r>
            <a:r>
              <a:rPr lang="ko-KR" sz="18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 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0" descr="C:/Users/Admin1/AppData/Roaming/PolarisOffice/ETemp/20844_15003384/fImage12176391814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875405"/>
            <a:ext cx="4147820" cy="1370330"/>
          </a:xfrm>
          <a:prstGeom prst="roundRect"/>
          <a:solidFill>
            <a:srgbClr val="EDEDED"/>
          </a:solidFill>
        </p:spPr>
      </p:pic>
      <p:pic>
        <p:nvPicPr>
          <p:cNvPr id="75" name="그림 64" descr="C:/Users/Admin1/AppData/Roaming/PolarisOffice/ETemp/20844_15003384/fImage12074393328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1438275"/>
            <a:ext cx="2748280" cy="1232535"/>
          </a:xfrm>
          <a:prstGeom prst="roundRect"/>
          <a:solidFill>
            <a:srgbClr val="EDEDED"/>
          </a:solidFill>
        </p:spPr>
      </p:pic>
      <p:pic>
        <p:nvPicPr>
          <p:cNvPr id="76" name="그림 67" descr="C:/Users/Admin1/AppData/Roaming/PolarisOffice/ETemp/20844_15003384/fImage8749394682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1283970" cy="1223645"/>
          </a:xfrm>
          <a:prstGeom prst="roundRect"/>
          <a:solidFill>
            <a:srgbClr val="EDEDED"/>
          </a:solidFill>
        </p:spPr>
      </p:pic>
      <p:cxnSp>
        <p:nvCxnSpPr>
          <p:cNvPr id="77" name="도형 70"/>
          <p:cNvCxnSpPr/>
          <p:nvPr/>
        </p:nvCxnSpPr>
        <p:spPr>
          <a:xfrm rot="0" flipV="1">
            <a:off x="8070850" y="2265045"/>
            <a:ext cx="2809240" cy="130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71"/>
          <p:cNvSpPr txBox="1">
            <a:spLocks/>
          </p:cNvSpPr>
          <p:nvPr/>
        </p:nvSpPr>
        <p:spPr>
          <a:xfrm rot="0">
            <a:off x="6837045" y="2806065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 ID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User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89" descr="C:/Users/Admin1/AppData/Roaming/PolarisOffice/ETemp/20844_15003384/fImage8778406996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953510"/>
            <a:ext cx="1266825" cy="1214755"/>
          </a:xfrm>
          <a:prstGeom prst="roundRect"/>
          <a:solidFill>
            <a:srgbClr val="EDEDED"/>
          </a:solidFill>
        </p:spPr>
      </p:pic>
      <p:pic>
        <p:nvPicPr>
          <p:cNvPr id="80" name="그림 90" descr="C:/Users/Admin1/AppData/Roaming/PolarisOffice/ETemp/20844_15003384/fImage1256340749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3953510"/>
            <a:ext cx="2748280" cy="1198245"/>
          </a:xfrm>
          <a:prstGeom prst="roundRect"/>
          <a:solidFill>
            <a:srgbClr val="EDEDED"/>
          </a:solidFill>
        </p:spPr>
      </p:pic>
      <p:sp>
        <p:nvSpPr>
          <p:cNvPr id="81" name="텍스트 상자 96"/>
          <p:cNvSpPr txBox="1">
            <a:spLocks/>
          </p:cNvSpPr>
          <p:nvPr/>
        </p:nvSpPr>
        <p:spPr>
          <a:xfrm rot="0">
            <a:off x="6847840" y="531558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 Setting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97"/>
          <p:cNvCxnSpPr/>
          <p:nvPr/>
        </p:nvCxnSpPr>
        <p:spPr>
          <a:xfrm rot="0">
            <a:off x="8036560" y="4737735"/>
            <a:ext cx="2851785" cy="2152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80098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Sign In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Click( ) 함수에 </a:t>
            </a:r>
            <a:r>
              <a:rPr sz="1800">
                <a:latin typeface="맑은 고딕" charset="0"/>
                <a:ea typeface="맑은 고딕" charset="0"/>
              </a:rPr>
              <a:t>Login(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Admin1/AppData/Roaming/PolarisOffice/ETemp/20844_15003384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55420"/>
            <a:ext cx="2757805" cy="1224280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8892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71" descr="C:/Users/Admin1/AppData/Roaming/PolarisOffice/ETemp/20844_15003384/fImage561336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150"/>
            <a:ext cx="4152900" cy="1293495"/>
          </a:xfrm>
          <a:prstGeom prst="roundRect"/>
          <a:solidFill>
            <a:srgbClr val="EDEDED"/>
          </a:solidFill>
        </p:spPr>
      </p:pic>
      <p:pic>
        <p:nvPicPr>
          <p:cNvPr id="77" name="그림 75" descr="C:/Users/Admin1/AppData/Roaming/PolarisOffice/ETemp/20844_15003384/fImage8613398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31900" cy="1222375"/>
          </a:xfrm>
          <a:prstGeom prst="roundRect"/>
          <a:solidFill>
            <a:srgbClr val="EDEDED"/>
          </a:solidFill>
        </p:spPr>
      </p:pic>
      <p:pic>
        <p:nvPicPr>
          <p:cNvPr id="78" name="그림 78" descr="C:/Users/Admin1/AppData/Roaming/PolarisOffice/ETemp/20844_15003384/fImage8813399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87"/>
          <p:cNvSpPr txBox="1">
            <a:spLocks/>
          </p:cNvSpPr>
          <p:nvPr/>
        </p:nvSpPr>
        <p:spPr>
          <a:xfrm rot="0">
            <a:off x="1229360" y="52438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UserName Input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88" descr="C:/Users/Admin1/AppData/Roaming/PolarisOffice/ETemp/20844_15003384/fImage12226405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634740"/>
            <a:ext cx="4143375" cy="1499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19900" y="517398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PlayFab의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18832_10739096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7165"/>
            <a:ext cx="4144010" cy="3525520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247775" y="54597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247775" y="3595370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 descr="C:/Users/Admin1/AppData/Roaming/PolarisOffice/ETemp/18832_10739096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7800"/>
            <a:ext cx="4131945" cy="2029460"/>
          </a:xfrm>
          <a:prstGeom prst="roundRect"/>
          <a:solidFill>
            <a:srgbClr val="EDEDED"/>
          </a:solidFill>
        </p:spPr>
      </p:pic>
      <p:pic>
        <p:nvPicPr>
          <p:cNvPr id="14" name="그림 4" descr="C:/Users/Admin1/AppData/Roaming/PolarisOffice/ETemp/18832_10739096/fImage10239226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9600"/>
            <a:ext cx="4134485" cy="905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84"/>
          <p:cNvSpPr txBox="1">
            <a:spLocks/>
          </p:cNvSpPr>
          <p:nvPr/>
        </p:nvSpPr>
        <p:spPr>
          <a:xfrm rot="0">
            <a:off x="1229360" y="5278755"/>
            <a:ext cx="4137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API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호출 후 데이터가 </a:t>
            </a:r>
            <a:r>
              <a:rPr lang="ko-KR" sz="1800">
                <a:latin typeface="맑은 고딕" charset="0"/>
                <a:ea typeface="맑은 고딕" charset="0"/>
              </a:rPr>
              <a:t>정상적으로</a:t>
            </a:r>
            <a:r>
              <a:rPr lang="ko-KR" sz="1800">
                <a:latin typeface="맑은 고딕" charset="0"/>
                <a:ea typeface="맑은 고딕" charset="0"/>
              </a:rPr>
              <a:t> 불러왔는</a:t>
            </a:r>
            <a:r>
              <a:rPr lang="ko-KR" sz="1800">
                <a:latin typeface="맑은 고딕" charset="0"/>
                <a:ea typeface="맑은 고딕" charset="0"/>
              </a:rPr>
              <a:t>지 </a:t>
            </a:r>
            <a:r>
              <a:rPr lang="ko-KR" sz="1800">
                <a:latin typeface="맑은 고딕" charset="0"/>
                <a:ea typeface="맑은 고딕" charset="0"/>
              </a:rPr>
              <a:t>확인한 후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작업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수행합니다.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85" descr="C:/Users/Admin1/AppData/Roaming/PolarisOffice/ETemp/20844_15003384/fImage3017382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1920" y="1438275"/>
            <a:ext cx="2705100" cy="1163955"/>
          </a:xfrm>
          <a:prstGeom prst="roundRect"/>
          <a:solidFill>
            <a:srgbClr val="EDEDED"/>
          </a:solidFill>
        </p:spPr>
      </p:pic>
      <p:pic>
        <p:nvPicPr>
          <p:cNvPr id="77" name="그림 98" descr="C:/Users/Admin1/AppData/Roaming/PolarisOffice/ETemp/20844_15003384/fImage8713410543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7165"/>
            <a:ext cx="1278890" cy="1154430"/>
          </a:xfrm>
          <a:prstGeom prst="roundRect"/>
          <a:solidFill>
            <a:srgbClr val="EDEDED"/>
          </a:solidFill>
        </p:spPr>
      </p:pic>
      <p:sp>
        <p:nvSpPr>
          <p:cNvPr id="78" name="텍스트 상자 101"/>
          <p:cNvSpPr txBox="1">
            <a:spLocks/>
          </p:cNvSpPr>
          <p:nvPr/>
        </p:nvSpPr>
        <p:spPr>
          <a:xfrm rot="0">
            <a:off x="1231900" y="270637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02" descr="C:/Users/Admin1/AppData/Roaming/PolarisOffice/ETemp/20844_15003384/fImage5250358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4640" cy="1224280"/>
          </a:xfrm>
          <a:prstGeom prst="roundRect"/>
          <a:solidFill>
            <a:srgbClr val="EDEDED"/>
          </a:solidFill>
        </p:spPr>
      </p:pic>
      <p:sp>
        <p:nvSpPr>
          <p:cNvPr id="80" name="텍스트 상자 103"/>
          <p:cNvSpPr txBox="1">
            <a:spLocks/>
          </p:cNvSpPr>
          <p:nvPr/>
        </p:nvSpPr>
        <p:spPr>
          <a:xfrm rot="0">
            <a:off x="6816725" y="524954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Sign Up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sz="1800">
                <a:latin typeface="맑은 고딕" charset="0"/>
                <a:ea typeface="맑은 고딕" charset="0"/>
              </a:rPr>
              <a:t>SignUp(</a:t>
            </a:r>
            <a:r>
              <a:rPr sz="1800">
                <a:latin typeface="맑은 고딕" charset="0"/>
                <a:ea typeface="맑은 고딕" charset="0"/>
              </a:rPr>
              <a:t>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104"/>
          <p:cNvSpPr txBox="1">
            <a:spLocks/>
          </p:cNvSpPr>
          <p:nvPr/>
        </p:nvSpPr>
        <p:spPr>
          <a:xfrm rot="0">
            <a:off x="6813550" y="277177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Un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함수에 Photon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106" descr="C:/Users/Admin1/AppData/Roaming/PolarisOffice/ETemp/20844_15003384/fImage8813416239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1232535" cy="121539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7838440" y="2162175"/>
            <a:ext cx="1189355" cy="4140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08" descr="C:/Users/Admin1/AppData/Roaming/PolarisOffice/ETemp/20844_15003384/fImage5846406742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70960"/>
            <a:ext cx="4135120" cy="1298575"/>
          </a:xfrm>
          <a:prstGeom prst="roundRect"/>
          <a:solidFill>
            <a:srgbClr val="EDEDED"/>
          </a:solidFill>
        </p:spPr>
      </p:pic>
      <p:pic>
        <p:nvPicPr>
          <p:cNvPr id="86" name="그림 109" descr="C:/Users/Admin1/AppData/Roaming/PolarisOffice/ETemp/20844_15003384/fImage21628419460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66160"/>
            <a:ext cx="4126230" cy="1533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</a:t>
            </a:r>
            <a:r>
              <a:rPr lang="ko-KR" sz="2500" b="1">
                <a:latin typeface="나눔바른고딕" charset="0"/>
                <a:ea typeface="나눔바른고딕" charset="0"/>
              </a:rPr>
              <a:t>한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31900" y="442277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Sign In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Sign In Button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1724025"/>
          </a:xfrm>
          <a:prstGeom prst="roundRect"/>
          <a:solidFill>
            <a:srgbClr val="EDEDED"/>
          </a:solidFill>
        </p:spPr>
      </p:pic>
      <p:pic>
        <p:nvPicPr>
          <p:cNvPr id="83" name="그림 10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333750"/>
            <a:ext cx="4127500" cy="1042670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274570" y="1722755"/>
            <a:ext cx="2937510" cy="21805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12" descr="C:/Users/Admin1/AppData/Roaming/PolarisOffice/ETemp/11152_12319248/fImage26139420390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44010" cy="3429635"/>
          </a:xfrm>
          <a:prstGeom prst="roundRect"/>
          <a:solidFill>
            <a:srgbClr val="EDEDED"/>
          </a:solidFill>
        </p:spPr>
      </p:pic>
      <p:sp>
        <p:nvSpPr>
          <p:cNvPr id="86" name="텍스트 상자 113"/>
          <p:cNvSpPr txBox="1">
            <a:spLocks/>
          </p:cNvSpPr>
          <p:nvPr/>
        </p:nvSpPr>
        <p:spPr>
          <a:xfrm rot="0">
            <a:off x="6831330" y="5068570"/>
            <a:ext cx="4143375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Password </a:t>
            </a:r>
            <a:r>
              <a:rPr sz="1800">
                <a:latin typeface="맑은 고딕" charset="0"/>
                <a:ea typeface="맑은 고딕" charset="0"/>
              </a:rPr>
              <a:t>Input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오브젝트에 있는 </a:t>
            </a:r>
            <a:r>
              <a:rPr sz="1800">
                <a:latin typeface="맑은 고딕" charset="0"/>
                <a:ea typeface="맑은 고딕" charset="0"/>
              </a:rPr>
              <a:t>Text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Font </a:t>
            </a:r>
            <a:r>
              <a:rPr sz="1800">
                <a:latin typeface="맑은 고딕" charset="0"/>
                <a:ea typeface="맑은 고딕" charset="0"/>
              </a:rPr>
              <a:t>size와 Text 내용을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Alignment를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2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스물두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</a:t>
            </a:r>
            <a:r>
              <a:rPr lang="ko-KR" sz="2500" b="1">
                <a:latin typeface="나눔바른고딕" charset="0"/>
                <a:ea typeface="나눔바른고딕" charset="0"/>
              </a:rPr>
              <a:t>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31330" y="50755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Scene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Photon Lobby 씬을 </a:t>
            </a:r>
            <a:r>
              <a:rPr sz="1800">
                <a:latin typeface="맑은 고딕" charset="0"/>
                <a:ea typeface="맑은 고딕" charset="0"/>
              </a:rPr>
              <a:t>Scenes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Build에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 descr="C:/Users/Admin1/AppData/Roaming/PolarisOffice/ETemp/20844_15003384/fImage793043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370522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File에 Build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21" descr="C:/Users/Admin1/AppData/Roaming/PolarisOffice/ETemp/20844_15003384/fImage6437441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832225"/>
            <a:ext cx="4131945" cy="1124585"/>
          </a:xfrm>
          <a:prstGeom prst="roundRect"/>
          <a:solidFill>
            <a:srgbClr val="EDEDED"/>
          </a:solidFill>
        </p:spPr>
      </p:pic>
      <p:pic>
        <p:nvPicPr>
          <p:cNvPr id="43" name="그림 124" descr="C:/Users/Admin1/AppData/Roaming/PolarisOffice/ETemp/20844_15003384/fImage8443442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7005"/>
            <a:ext cx="4126865" cy="2215515"/>
          </a:xfrm>
          <a:prstGeom prst="roundRect"/>
          <a:solidFill>
            <a:srgbClr val="EDEDED"/>
          </a:solidFill>
        </p:spPr>
      </p:pic>
      <p:pic>
        <p:nvPicPr>
          <p:cNvPr id="41" name="그림 120" descr="C:/Users/Admin1/AppData/Roaming/PolarisOffice/ETemp/20844_15003384/fImage224217440742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28725" y="5318125"/>
            <a:ext cx="413448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전자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18644_16045856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7325"/>
            <a:ext cx="4122420" cy="365887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57325"/>
            <a:ext cx="4119245" cy="3362960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34505" y="507365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Email에 가서 전자 메일을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메일 주소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5112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관리할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DataBase이름을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49850"/>
            <a:ext cx="4096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1" descr="C:/Users/Admin1/AppData/Roaming/PolarisOffice/ETemp/18832_10739096/fImage4545227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3524885"/>
          </a:xfrm>
          <a:prstGeom prst="roundRect"/>
          <a:solidFill>
            <a:srgbClr val="EDEDED"/>
          </a:solidFill>
        </p:spPr>
      </p:pic>
      <p:pic>
        <p:nvPicPr>
          <p:cNvPr id="45" name="그림 14" descr="C:/Users/Admin1/AppData/Roaming/PolarisOffice/ETemp/18832_10739096/fImage734622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1495" y="1438275"/>
            <a:ext cx="4082415" cy="3524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Picture " descr="C:/Users/Admin1/AppData/Roaming/PolarisOffice/ETemp/18832_10739096/fImage50737149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7325"/>
            <a:ext cx="4134485" cy="3486785"/>
          </a:xfrm>
          <a:prstGeom prst="roundRect"/>
          <a:solidFill>
            <a:srgbClr val="EDEDED"/>
          </a:solidFill>
        </p:spPr>
      </p:pic>
      <p:sp>
        <p:nvSpPr>
          <p:cNvPr id="40" name="Rect 0"/>
          <p:cNvSpPr txBox="1">
            <a:spLocks/>
          </p:cNvSpPr>
          <p:nvPr/>
        </p:nvSpPr>
        <p:spPr>
          <a:xfrm rot="0">
            <a:off x="1235075" y="515366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자료에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</a:t>
            </a:r>
            <a:r>
              <a:rPr lang="ko-KR" sz="1800">
                <a:latin typeface="맑은 고딕" charset="0"/>
                <a:ea typeface="맑은 고딕" charset="0"/>
              </a:rPr>
              <a:t>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9"/>
          <p:cNvSpPr txBox="1">
            <a:spLocks/>
          </p:cNvSpPr>
          <p:nvPr/>
        </p:nvSpPr>
        <p:spPr>
          <a:xfrm rot="0">
            <a:off x="6800850" y="282130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Azure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</a:t>
            </a:r>
            <a:r>
              <a:rPr lang="ko-KR" sz="1800">
                <a:latin typeface="맑은 고딕" charset="0"/>
                <a:ea typeface="맑은 고딕" charset="0"/>
              </a:rPr>
              <a:t> 설명서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23" descr="C:/Users/Admin1/AppData/Roaming/PolarisOffice/ETemp/18832_10739096/fImage1682331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1456055"/>
            <a:ext cx="4134485" cy="1249680"/>
          </a:xfrm>
          <a:prstGeom prst="roundRect"/>
          <a:solidFill>
            <a:srgbClr val="EDEDED"/>
          </a:solidFill>
        </p:spPr>
      </p:pic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541718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화면에서</a:t>
            </a:r>
            <a:r>
              <a:rPr lang="ko-KR" sz="1800">
                <a:latin typeface="맑은 고딕" charset="0"/>
                <a:ea typeface="맑은 고딕" charset="0"/>
              </a:rPr>
              <a:t>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2" descr="C:/Users/Admin1/AppData/Roaming/PolarisOffice/ETemp/18832_10739096/fImage2231032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648075"/>
            <a:ext cx="41014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5564_17517488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9085" cy="3651250"/>
          </a:xfrm>
          <a:prstGeom prst="roundRect"/>
          <a:solidFill>
            <a:srgbClr val="EDEDED"/>
          </a:solidFill>
        </p:spPr>
      </p:pic>
      <p:pic>
        <p:nvPicPr>
          <p:cNvPr id="53" name="그림 26" descr="C:/Users/Admin1/AppData/Roaming/PolarisOffice/ETemp/5564_17517488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775" cy="3849370"/>
          </a:xfrm>
          <a:prstGeom prst="roundRect"/>
          <a:solidFill>
            <a:srgbClr val="EDEDED"/>
          </a:solidFill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5564_17517488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690" cy="3298190"/>
          </a:xfrm>
          <a:prstGeom prst="roundRect"/>
          <a:solidFill>
            <a:srgbClr val="EDEDED"/>
          </a:solidFill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