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7078" r:id="rId12"/>
  </p:sldMasterIdLst>
  <p:notesMasterIdLst>
    <p:notesMasterId r:id="rId14"/>
  </p:notesMasterIdLst>
  <p:sldIdLst>
    <p:sldId id="311" r:id="rId16"/>
    <p:sldId id="341" r:id="rId17"/>
    <p:sldId id="318" r:id="rId18"/>
    <p:sldId id="335" r:id="rId19"/>
    <p:sldId id="305" r:id="rId20"/>
    <p:sldId id="300" r:id="rId21"/>
    <p:sldId id="340" r:id="rId22"/>
    <p:sldId id="336" r:id="rId23"/>
    <p:sldId id="337" r:id="rId25"/>
    <p:sldId id="338" r:id="rId27"/>
    <p:sldId id="339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5" Type="http://schemas.openxmlformats.org/officeDocument/2006/relationships/slide" Target="slides/slide9.xml"></Relationship><Relationship Id="rId27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8" Type="http://schemas.openxmlformats.org/officeDocument/2006/relationships/viewProps" Target="viewProps.xml"></Relationship><Relationship Id="rId3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18" Type="http://schemas.openxmlformats.org/officeDocument/2006/relationships/image" Target="../media/fImage2623925541.png"></Relationship><Relationship Id="rId19" Type="http://schemas.openxmlformats.org/officeDocument/2006/relationships/image" Target="../media/fImage49902578467.png"></Relationship><Relationship Id="rId20" Type="http://schemas.openxmlformats.org/officeDocument/2006/relationships/image" Target="../media/fImage23042716500.png"></Relationship><Relationship Id="rId21" Type="http://schemas.openxmlformats.org/officeDocument/2006/relationships/image" Target="../media/fImage82892171478.png"></Relationship><Relationship Id="rId22" Type="http://schemas.openxmlformats.org/officeDocument/2006/relationships/image" Target="../media/fImage2242172209358.png"></Relationship><Relationship Id="rId23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5" Type="http://schemas.openxmlformats.org/officeDocument/2006/relationships/image" Target="../media/fImage109812346334.png"></Relationship><Relationship Id="rId6" Type="http://schemas.openxmlformats.org/officeDocument/2006/relationships/image" Target="../media/fImage122742366500.png"></Relationship><Relationship Id="rId7" Type="http://schemas.openxmlformats.org/officeDocument/2006/relationships/notesSlide" Target="../notesSlides/notesSlide10.xml"></Relationship><Relationship Id="rId8" Type="http://schemas.openxmlformats.org/officeDocument/2006/relationships/image" Target="../media/fImage2395914341.png"></Relationship><Relationship Id="rId9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2395914341.png"></Relationship><Relationship Id="rId3" Type="http://schemas.openxmlformats.org/officeDocument/2006/relationships/image" Target="../media/fImage156372549169.png"></Relationship><Relationship Id="rId4" Type="http://schemas.openxmlformats.org/officeDocument/2006/relationships/image" Target="../media/fImage151212555724.png"></Relationship><Relationship Id="rId5" Type="http://schemas.openxmlformats.org/officeDocument/2006/relationships/notesSlide" Target="../notesSlides/notesSlide1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85003101478.png"></Relationship><Relationship Id="rId3" Type="http://schemas.openxmlformats.org/officeDocument/2006/relationships/image" Target="../media/fImage2171320641.png"></Relationship><Relationship Id="rId6" Type="http://schemas.openxmlformats.org/officeDocument/2006/relationships/notesSlide" Target="../notesSlides/notesSlide2.xml"></Relationship><Relationship Id="rId7" Type="http://schemas.openxmlformats.org/officeDocument/2006/relationships/image" Target="../media/fImage539317141.png"></Relationship><Relationship Id="rId8" Type="http://schemas.openxmlformats.org/officeDocument/2006/relationships/image" Target="../media/fImage60881728467.png"></Relationship><Relationship Id="rId9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6" Type="http://schemas.openxmlformats.org/officeDocument/2006/relationships/notesSlide" Target="../notesSlides/notesSlide3.xml"></Relationship><Relationship Id="rId16" Type="http://schemas.openxmlformats.org/officeDocument/2006/relationships/image" Target="../media/fImage214592086500.png"></Relationship><Relationship Id="rId20" Type="http://schemas.openxmlformats.org/officeDocument/2006/relationships/image" Target="../media/fImage117051736334.png"></Relationship><Relationship Id="rId21" Type="http://schemas.openxmlformats.org/officeDocument/2006/relationships/image" Target="../media/fImage28371746500.png"></Relationship><Relationship Id="rId22" Type="http://schemas.openxmlformats.org/officeDocument/2006/relationships/image" Target="../media/fImage66461759169.png"></Relationship><Relationship Id="rId23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fImage162043196962.png"></Relationship><Relationship Id="rId6" Type="http://schemas.openxmlformats.org/officeDocument/2006/relationships/notesSlide" Target="../notesSlides/notesSlide4.xml"></Relationship><Relationship Id="rId7" Type="http://schemas.openxmlformats.org/officeDocument/2006/relationships/image" Target="../media/fImage330253038467.png"></Relationship><Relationship Id="rId10" Type="http://schemas.openxmlformats.org/officeDocument/2006/relationships/image" Target="../media/fImage298271765724.png"></Relationship><Relationship Id="rId11" Type="http://schemas.openxmlformats.org/officeDocument/2006/relationships/image" Target="../media/fImage72781771478.png"></Relationship><Relationship Id="rId12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5" Type="http://schemas.openxmlformats.org/officeDocument/2006/relationships/notesSlide" Target="../notesSlides/notesSlide5.xml"></Relationship><Relationship Id="rId20" Type="http://schemas.openxmlformats.org/officeDocument/2006/relationships/image" Target="../media/fImage112742236962.png"></Relationship><Relationship Id="rId22" Type="http://schemas.openxmlformats.org/officeDocument/2006/relationships/image" Target="../media/fImage111081448467.png"></Relationship><Relationship Id="rId23" Type="http://schemas.openxmlformats.org/officeDocument/2006/relationships/image" Target="../media/fImage123062759358.png"></Relationship><Relationship Id="rId24" Type="http://schemas.openxmlformats.org/officeDocument/2006/relationships/image" Target="../media/fImage51801789358.png"></Relationship><Relationship Id="rId25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6" Type="http://schemas.openxmlformats.org/officeDocument/2006/relationships/notesSlide" Target="../notesSlides/notesSlide6.xml"></Relationship><Relationship Id="rId34" Type="http://schemas.openxmlformats.org/officeDocument/2006/relationships/image" Target="../media/fImage125112736962.png"></Relationship><Relationship Id="rId35" Type="http://schemas.openxmlformats.org/officeDocument/2006/relationships/image" Target="../media/fImage960812784464.png"></Relationship><Relationship Id="rId36" Type="http://schemas.openxmlformats.org/officeDocument/2006/relationships/image" Target="../media/fImage691612945705.png"></Relationship><Relationship Id="rId37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4" Type="http://schemas.openxmlformats.org/officeDocument/2006/relationships/image" Target="../media/fImage286442168467.png"></Relationship><Relationship Id="rId6" Type="http://schemas.openxmlformats.org/officeDocument/2006/relationships/notesSlide" Target="../notesSlides/notesSlide7.xml"></Relationship><Relationship Id="rId7" Type="http://schemas.openxmlformats.org/officeDocument/2006/relationships/image" Target="../media/fImage2851517741.png"></Relationship><Relationship Id="rId8" Type="http://schemas.openxmlformats.org/officeDocument/2006/relationships/image" Target="../media/fImage399712199169.png"></Relationship><Relationship Id="rId9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6" Type="http://schemas.openxmlformats.org/officeDocument/2006/relationships/notesSlide" Target="../notesSlides/notesSlide8.xml"></Relationship><Relationship Id="rId8" Type="http://schemas.openxmlformats.org/officeDocument/2006/relationships/image" Target="../media/fImage156372549169.png"></Relationship><Relationship Id="rId10" Type="http://schemas.openxmlformats.org/officeDocument/2006/relationships/image" Target="../media/fImage73262125724.png"></Relationship><Relationship Id="rId11" Type="http://schemas.openxmlformats.org/officeDocument/2006/relationships/image" Target="../media/fImage509123041.png"></Relationship><Relationship Id="rId12" Type="http://schemas.openxmlformats.org/officeDocument/2006/relationships/image" Target="../media/fImage55292338467.png"></Relationship><Relationship Id="rId13" Type="http://schemas.openxmlformats.org/officeDocument/2006/relationships/image" Target="../media/fImage94541898467.png"></Relationship><Relationship Id="rId14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4" Type="http://schemas.openxmlformats.org/officeDocument/2006/relationships/notesSlide" Target="../notesSlides/notesSlide9.xml"></Relationship><Relationship Id="rId7" Type="http://schemas.openxmlformats.org/officeDocument/2006/relationships/image" Target="../media/fImage73031466334.png"></Relationship><Relationship Id="rId8" Type="http://schemas.openxmlformats.org/officeDocument/2006/relationships/image" Target="../media/fImage76431476500.png"></Relationship><Relationship Id="rId9" Type="http://schemas.openxmlformats.org/officeDocument/2006/relationships/image" Target="../media/fImage159471866334.png"></Relationship><Relationship Id="rId10" Type="http://schemas.openxmlformats.org/officeDocument/2006/relationships/image" Target="../media/fImage154622258145.png"></Relationship><Relationship Id="rId11" Type="http://schemas.openxmlformats.org/officeDocument/2006/relationships/image" Target="../media/fImage151082263281.png"></Relationship><Relationship Id="rId12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445135"/>
            <a:ext cx="35248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1"/>
          <p:cNvSpPr txBox="1">
            <a:spLocks/>
          </p:cNvSpPr>
          <p:nvPr/>
        </p:nvSpPr>
        <p:spPr>
          <a:xfrm>
            <a:off x="1232535" y="5281295"/>
            <a:ext cx="41446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 번째로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anvas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anvas Lobby</a:t>
            </a:r>
            <a:r>
              <a:rPr lang="ko-KR"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8" name="그림 1" descr="C:/Users/nwond/AppData/Roaming/PolarisOffice/ETemp/25736_8473440/fImage2623925541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6345" y="1446530"/>
            <a:ext cx="2779395" cy="3773805"/>
          </a:xfrm>
          <a:prstGeom prst="roundRect"/>
          <a:solidFill>
            <a:srgbClr val="EDEDED"/>
          </a:solidFill>
        </p:spPr>
      </p:pic>
      <p:pic>
        <p:nvPicPr>
          <p:cNvPr id="39" name="그림 5" descr="C:/Users/nwond/AppData/Roaming/PolarisOffice/ETemp/25736_8473440/fImage49902578467.png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02735" y="2614930"/>
            <a:ext cx="1276985" cy="1450975"/>
          </a:xfrm>
          <a:prstGeom prst="roundRect"/>
          <a:solidFill>
            <a:srgbClr val="EDEDED"/>
          </a:solidFill>
        </p:spPr>
      </p:pic>
      <p:pic>
        <p:nvPicPr>
          <p:cNvPr id="40" name="그림 8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001250" y="2781935"/>
            <a:ext cx="962660" cy="1100455"/>
          </a:xfrm>
          <a:prstGeom prst="roundRect"/>
          <a:solidFill>
            <a:srgbClr val="EDEDED"/>
          </a:solidFill>
        </p:spPr>
      </p:pic>
      <p:sp>
        <p:nvSpPr>
          <p:cNvPr id="41" name="텍스트 상자 9"/>
          <p:cNvSpPr txBox="1">
            <a:spLocks/>
          </p:cNvSpPr>
          <p:nvPr/>
        </p:nvSpPr>
        <p:spPr>
          <a:xfrm rot="0">
            <a:off x="6824980" y="5278755"/>
            <a:ext cx="41370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이제</a:t>
            </a:r>
            <a:r>
              <a:rPr sz="1800">
                <a:latin typeface="맑은 고딕" charset="0"/>
                <a:ea typeface="맑은 고딕" charset="0"/>
              </a:rPr>
              <a:t> C# Script를 생성</a:t>
            </a:r>
            <a:r>
              <a:rPr sz="1800">
                <a:latin typeface="맑은 고딕" charset="0"/>
                <a:ea typeface="맑은 고딕" charset="0"/>
              </a:rPr>
              <a:t>한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ConnectServer</a:t>
            </a:r>
            <a:r>
              <a:rPr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그림 10" descr="C:/Users/nwond/AppData/Roaming/PolarisOffice/ETemp/25736_8473440/fImage82892171478.png"/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78955" y="1440180"/>
            <a:ext cx="2833370" cy="3786505"/>
          </a:xfrm>
          <a:prstGeom prst="roundRect"/>
          <a:solidFill>
            <a:srgbClr val="EDEDED"/>
          </a:solidFill>
        </p:spPr>
      </p:pic>
      <p:pic>
        <p:nvPicPr>
          <p:cNvPr id="43" name="그림 11"/>
          <p:cNvPicPr>
            <a:picLocks noChangeAspect="1"/>
          </p:cNvPicPr>
          <p:nvPr/>
        </p:nvPicPr>
        <p:blipFill rotWithShape="1">
          <a:blip r:embed="rId2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163685" y="3067050"/>
            <a:ext cx="1158240" cy="5537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37050" y="377190"/>
            <a:ext cx="35242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 rot="0">
            <a:off x="6831330" y="5487035"/>
            <a:ext cx="411734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Item Background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크기 값을 설정합니다.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3" name="그림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0020"/>
            <a:ext cx="4135120" cy="1567815"/>
          </a:xfrm>
          <a:prstGeom prst="roundRect"/>
          <a:solidFill>
            <a:srgbClr val="EDEDED"/>
          </a:solidFill>
        </p:spPr>
      </p:pic>
      <p:sp>
        <p:nvSpPr>
          <p:cNvPr id="1174" name="텍스트 상자 13"/>
          <p:cNvSpPr txBox="1">
            <a:spLocks/>
          </p:cNvSpPr>
          <p:nvPr/>
        </p:nvSpPr>
        <p:spPr>
          <a:xfrm rot="0">
            <a:off x="6833870" y="3069590"/>
            <a:ext cx="409765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Item 오브젝트의 크기 </a:t>
            </a:r>
            <a:r>
              <a:rPr lang="ko-KR" sz="1800">
                <a:latin typeface="맑은 고딕" charset="0"/>
                <a:ea typeface="맑은 고딕" charset="0"/>
              </a:rPr>
              <a:t>값을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5" name="그림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6885" y="3849370"/>
            <a:ext cx="4121785" cy="1551940"/>
          </a:xfrm>
          <a:prstGeom prst="roundRect"/>
          <a:solidFill>
            <a:srgbClr val="EDEDED"/>
          </a:solidFill>
        </p:spPr>
      </p:pic>
      <p:sp>
        <p:nvSpPr>
          <p:cNvPr id="1176" name="텍스트 상자 22"/>
          <p:cNvSpPr txBox="1">
            <a:spLocks/>
          </p:cNvSpPr>
          <p:nvPr/>
        </p:nvSpPr>
        <p:spPr>
          <a:xfrm rot="0">
            <a:off x="1231900" y="5217795"/>
            <a:ext cx="415353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Label 오브젝트의 Font Size를 50으로 설정한 다음 Alignment를 가운데로 정렬합니다.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7" name="그림 23" descr="C:/Users/nwond/AppData/Roaming/PolarisOffice/ETemp/2484_17157552/fImage2395914341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0975"/>
            <a:ext cx="4135755" cy="36150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37050" y="377190"/>
            <a:ext cx="35242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열한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 rot="0">
            <a:off x="6840220" y="4953000"/>
            <a:ext cx="411734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Interface Button </a:t>
            </a:r>
            <a:r>
              <a:rPr lang="ko-KR" sz="1800">
                <a:latin typeface="맑은 고딕" charset="0"/>
                <a:ea typeface="맑은 고딕" charset="0"/>
              </a:rPr>
              <a:t>폴더에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Server Button</a:t>
            </a:r>
            <a:r>
              <a:rPr lang="ko-KR" sz="1800">
                <a:latin typeface="맑은 고딕" charset="0"/>
                <a:ea typeface="맑은 고딕" charset="0"/>
              </a:rPr>
              <a:t> 텍스처를 </a:t>
            </a:r>
            <a:r>
              <a:rPr lang="ko-KR" sz="1800">
                <a:latin typeface="맑은 고딕" charset="0"/>
                <a:ea typeface="맑은 고딕" charset="0"/>
              </a:rPr>
              <a:t>Server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Selection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Source </a:t>
            </a:r>
            <a:r>
              <a:rPr lang="ko-KR" sz="1800">
                <a:latin typeface="맑은 고딕" charset="0"/>
                <a:ea typeface="맑은 고딕" charset="0"/>
              </a:rPr>
              <a:t>Image에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넣어줍니다.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76" name="텍스트 상자 17"/>
          <p:cNvSpPr txBox="1">
            <a:spLocks/>
          </p:cNvSpPr>
          <p:nvPr/>
        </p:nvSpPr>
        <p:spPr>
          <a:xfrm rot="0">
            <a:off x="1231900" y="5234940"/>
            <a:ext cx="41440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Item Label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Font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Size를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50으로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Alignment를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가운데로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7" name="그림 18" descr="C:/Users/Admin1/AppData/Roaming/PolarisOffice/ETemp/18356_10877360/fImage23959143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0975"/>
            <a:ext cx="4135755" cy="3615055"/>
          </a:xfrm>
          <a:prstGeom prst="roundRect"/>
          <a:solidFill>
            <a:srgbClr val="EDEDED"/>
          </a:solidFill>
        </p:spPr>
      </p:pic>
      <p:pic>
        <p:nvPicPr>
          <p:cNvPr id="1178" name="그림 22" descr="C:/Users/Admin1/AppData/Roaming/PolarisOffice/ETemp/18356_10877360/fImage15637254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5775" y="1449070"/>
            <a:ext cx="4121785" cy="2212340"/>
          </a:xfrm>
          <a:prstGeom prst="roundRect"/>
          <a:solidFill>
            <a:srgbClr val="EDEDED"/>
          </a:solidFill>
        </p:spPr>
      </p:pic>
      <p:pic>
        <p:nvPicPr>
          <p:cNvPr id="1179" name="그림 25" descr="C:/Users/Admin1/AppData/Roaming/PolarisOffice/ETemp/18356_10877360/fImage15121255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8950" y="3832860"/>
            <a:ext cx="4118610" cy="1034415"/>
          </a:xfrm>
          <a:prstGeom prst="roundRect"/>
          <a:solidFill>
            <a:srgbClr val="EDEDED"/>
          </a:solidFill>
        </p:spPr>
      </p:pic>
      <p:cxnSp>
        <p:nvCxnSpPr>
          <p:cNvPr id="1180" name="도형 28"/>
          <p:cNvCxnSpPr/>
          <p:nvPr/>
        </p:nvCxnSpPr>
        <p:spPr>
          <a:xfrm rot="0" flipV="1">
            <a:off x="8898255" y="1765935"/>
            <a:ext cx="1912620" cy="248983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445135"/>
            <a:ext cx="35255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1232535" y="5281295"/>
            <a:ext cx="41452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 </a:t>
            </a:r>
            <a:r>
              <a:rPr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UI에서 Image를 생성한 다음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cen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ry</a:t>
            </a:r>
            <a:r>
              <a:rPr lang="ko-KR"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1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72565"/>
            <a:ext cx="2688590" cy="3625215"/>
          </a:xfrm>
          <a:prstGeom prst="roundRect"/>
          <a:solidFill>
            <a:srgbClr val="EDEDED"/>
          </a:solidFill>
        </p:spPr>
      </p:pic>
      <p:sp>
        <p:nvSpPr>
          <p:cNvPr id="35" name="Rect 0"/>
          <p:cNvSpPr txBox="1">
            <a:spLocks/>
          </p:cNvSpPr>
          <p:nvPr/>
        </p:nvSpPr>
        <p:spPr>
          <a:xfrm rot="0">
            <a:off x="6816725" y="5275580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그런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UI에서 Button - TextMeshPro을 생성한 다음 Connect Button이라는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Picture 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7520" y="1472565"/>
            <a:ext cx="2661920" cy="3623310"/>
          </a:xfrm>
          <a:prstGeom prst="roundRect"/>
          <a:solidFill>
            <a:srgbClr val="EDEDED"/>
          </a:solidFill>
        </p:spPr>
      </p:pic>
      <p:pic>
        <p:nvPicPr>
          <p:cNvPr id="40" name="그림 1" descr="C:/Users/nwond/AppData/Roaming/PolarisOffice/ETemp/25736_8473440/fImage539317141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08755" y="2482215"/>
            <a:ext cx="1365885" cy="1589405"/>
          </a:xfrm>
          <a:prstGeom prst="roundRect"/>
          <a:solidFill>
            <a:srgbClr val="EDEDED"/>
          </a:solidFill>
        </p:spPr>
      </p:pic>
      <p:pic>
        <p:nvPicPr>
          <p:cNvPr id="41" name="그림 4" descr="C:/Users/nwond/AppData/Roaming/PolarisOffice/ETemp/25736_8473440/fImage60881728467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75800" y="2480310"/>
            <a:ext cx="1388745" cy="15855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337050" y="377190"/>
            <a:ext cx="35115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34" name="Rect 0"/>
          <p:cNvSpPr txBox="1">
            <a:spLocks/>
          </p:cNvSpPr>
          <p:nvPr/>
        </p:nvSpPr>
        <p:spPr>
          <a:xfrm rot="0">
            <a:off x="6813550" y="5314315"/>
            <a:ext cx="4135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UI에서 Dropdown - TextMeshPro를 생성하고 Server Selection이라는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3" name="텍스트 상자 30"/>
          <p:cNvSpPr txBox="1">
            <a:spLocks/>
          </p:cNvSpPr>
          <p:nvPr/>
        </p:nvSpPr>
        <p:spPr>
          <a:xfrm rot="0">
            <a:off x="1224915" y="3225800"/>
            <a:ext cx="415036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으로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ery</a:t>
            </a:r>
            <a:r>
              <a:rPr lang="ko-KR" sz="1800">
                <a:latin typeface="맑은 고딕" charset="0"/>
                <a:ea typeface="맑은 고딕" charset="0"/>
              </a:rPr>
              <a:t> 오브젝트의 앵커를 Stretch로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3" name="그림 7" descr="C:/Users/nwond/AppData/Roaming/PolarisOffice/ETemp/25736_8473440/fImage214592086500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40815"/>
            <a:ext cx="2744470" cy="3822700"/>
          </a:xfrm>
          <a:prstGeom prst="roundRect"/>
          <a:solidFill>
            <a:srgbClr val="EDEDED"/>
          </a:solidFill>
        </p:spPr>
      </p:pic>
      <p:sp>
        <p:nvSpPr>
          <p:cNvPr id="1165" name="텍스트 상자 18"/>
          <p:cNvSpPr txBox="1">
            <a:spLocks/>
          </p:cNvSpPr>
          <p:nvPr/>
        </p:nvSpPr>
        <p:spPr>
          <a:xfrm rot="0">
            <a:off x="1231900" y="5315585"/>
            <a:ext cx="41471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그러고 나서 Connect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utton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sz="1800">
                <a:latin typeface="맑은 고딕" charset="0"/>
                <a:ea typeface="맑은 고딕" charset="0"/>
              </a:rPr>
              <a:t>의 OnClick( ) 함수를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그림 7" descr="C:/Users/nwond/AppData/Roaming/PolarisOffice/ETemp/25736_8473440/fImage117051736334.pn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3645" y="1440180"/>
            <a:ext cx="4157345" cy="1800225"/>
          </a:xfrm>
          <a:prstGeom prst="roundRect"/>
          <a:solidFill>
            <a:srgbClr val="EDEDED"/>
          </a:solidFill>
        </p:spPr>
      </p:pic>
      <p:pic>
        <p:nvPicPr>
          <p:cNvPr id="1169" name="그림 10" descr="C:/Users/nwond/AppData/Roaming/PolarisOffice/ETemp/25736_8473440/fImage28371746500.png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2375" y="3897630"/>
            <a:ext cx="4158615" cy="1458595"/>
          </a:xfrm>
          <a:prstGeom prst="roundRect"/>
          <a:solidFill>
            <a:srgbClr val="EDEDED"/>
          </a:solidFill>
        </p:spPr>
      </p:pic>
      <p:pic>
        <p:nvPicPr>
          <p:cNvPr id="1170" name="그림 13" descr="C:/Users/nwond/AppData/Roaming/PolarisOffice/ETemp/25736_8473440/fImage66461759169.png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38030" y="2564765"/>
            <a:ext cx="1316355" cy="17246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337050" y="377190"/>
            <a:ext cx="35115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34" name="Rect 0"/>
          <p:cNvSpPr txBox="1">
            <a:spLocks/>
          </p:cNvSpPr>
          <p:nvPr/>
        </p:nvSpPr>
        <p:spPr>
          <a:xfrm rot="0">
            <a:off x="6781165" y="5230495"/>
            <a:ext cx="41668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생성하고 Server Manager라는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1222375" y="4958715"/>
            <a:ext cx="415290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Sc</a:t>
            </a:r>
            <a:r>
              <a:rPr lang="ko-KR" sz="1800">
                <a:latin typeface="맑은 고딕" charset="0"/>
                <a:ea typeface="맑은 고딕" charset="0"/>
              </a:rPr>
              <a:t>enery</a:t>
            </a:r>
            <a:r>
              <a:rPr sz="1800">
                <a:latin typeface="맑은 고딕" charset="0"/>
                <a:ea typeface="맑은 고딕" charset="0"/>
              </a:rPr>
              <a:t> 폴</a:t>
            </a:r>
            <a:r>
              <a:rPr lang="ko-KR" sz="1800">
                <a:latin typeface="맑은 고딕" charset="0"/>
                <a:ea typeface="맑은 고딕" charset="0"/>
              </a:rPr>
              <a:t>더</a:t>
            </a:r>
            <a:r>
              <a:rPr sz="1800">
                <a:latin typeface="맑은 고딕" charset="0"/>
                <a:ea typeface="맑은 고딕" charset="0"/>
              </a:rPr>
              <a:t>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Lo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by 텍스처를 선택하고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cenery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오브젝트의 Source Image에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4" name="그림 28" descr="C:/Users/nwond/AppData/Roaming/PolarisOffice/ETemp/25736_8473440/fImage162043196962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3645" y="1452245"/>
            <a:ext cx="4145280" cy="2272665"/>
          </a:xfrm>
          <a:prstGeom prst="roundRect"/>
          <a:solidFill>
            <a:srgbClr val="EDEDED"/>
          </a:solidFill>
        </p:spPr>
      </p:pic>
      <p:pic>
        <p:nvPicPr>
          <p:cNvPr id="1167" name="그림 17" descr="C:/Users/nwond/AppData/Roaming/PolarisOffice/ETemp/25736_8473440/fImage330253038467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185" y="1452245"/>
            <a:ext cx="2563495" cy="3718560"/>
          </a:xfrm>
          <a:prstGeom prst="roundRect"/>
          <a:solidFill>
            <a:srgbClr val="EDEDED"/>
          </a:solidFill>
        </p:spPr>
      </p:pic>
      <p:pic>
        <p:nvPicPr>
          <p:cNvPr id="1169" name="그림 16" descr="C:/Users/nwond/AppData/Roaming/PolarisOffice/ETemp/25736_8473440/fImage298271765724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2375" y="3805555"/>
            <a:ext cx="4146550" cy="1193800"/>
          </a:xfrm>
          <a:prstGeom prst="roundRect"/>
          <a:solidFill>
            <a:srgbClr val="EDEDED"/>
          </a:solidFill>
        </p:spPr>
      </p:pic>
      <p:cxnSp>
        <p:nvCxnSpPr>
          <p:cNvPr id="1166" name="도형 34"/>
          <p:cNvCxnSpPr/>
          <p:nvPr/>
        </p:nvCxnSpPr>
        <p:spPr>
          <a:xfrm rot="0" flipV="1">
            <a:off x="2358390" y="1766570"/>
            <a:ext cx="2873375" cy="242951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0" name="그림 19" descr="C:/Users/nwond/AppData/Roaming/PolarisOffice/ETemp/25736_8473440/fImage72781771478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83090" y="2313305"/>
            <a:ext cx="1463040" cy="197612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상자 355"/>
          <p:cNvSpPr txBox="1">
            <a:spLocks/>
          </p:cNvSpPr>
          <p:nvPr/>
        </p:nvSpPr>
        <p:spPr>
          <a:xfrm>
            <a:off x="4332605" y="372110"/>
            <a:ext cx="35280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9" name="텍스트 상자 29"/>
          <p:cNvSpPr txBox="1">
            <a:spLocks/>
          </p:cNvSpPr>
          <p:nvPr/>
        </p:nvSpPr>
        <p:spPr>
          <a:xfrm rot="0">
            <a:off x="6832600" y="5616575"/>
            <a:ext cx="41402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리고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Content 오브젝트의 크기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45"/>
          <p:cNvSpPr txBox="1">
            <a:spLocks/>
          </p:cNvSpPr>
          <p:nvPr/>
        </p:nvSpPr>
        <p:spPr>
          <a:xfrm rot="0">
            <a:off x="1238250" y="3023235"/>
            <a:ext cx="413194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으로 Server Manager</a:t>
            </a:r>
            <a:r>
              <a:rPr sz="1800">
                <a:latin typeface="맑은 고딕" charset="0"/>
                <a:ea typeface="맑은 고딕" charset="0"/>
              </a:rPr>
              <a:t> 오브젝트의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텍스트 상자 49"/>
          <p:cNvSpPr txBox="1">
            <a:spLocks/>
          </p:cNvSpPr>
          <p:nvPr/>
        </p:nvSpPr>
        <p:spPr>
          <a:xfrm>
            <a:off x="1243330" y="5611495"/>
            <a:ext cx="41186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Template 오브젝트의 크기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2" name="그림 35" descr="C:/Users/nwond/AppData/Roaming/PolarisOffice/ETemp/25736_8473440/fImage112742236962.png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2060" y="3977640"/>
            <a:ext cx="4120515" cy="1670685"/>
          </a:xfrm>
          <a:prstGeom prst="roundRect"/>
          <a:solidFill>
            <a:srgbClr val="EDEDED"/>
          </a:solidFill>
        </p:spPr>
      </p:pic>
      <p:sp>
        <p:nvSpPr>
          <p:cNvPr id="65" name="텍스트 상자 33"/>
          <p:cNvSpPr txBox="1">
            <a:spLocks/>
          </p:cNvSpPr>
          <p:nvPr/>
        </p:nvSpPr>
        <p:spPr>
          <a:xfrm rot="0">
            <a:off x="6835140" y="3245485"/>
            <a:ext cx="4127500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Server Manager 오브젝트의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6" name="그림 34" descr="C:/Users/nwond/AppData/Roaming/PolarisOffice/ETemp/25736_8473440/fImage111081448467.png"/>
          <p:cNvPicPr>
            <a:picLocks noChangeAspect="1"/>
          </p:cNvPicPr>
          <p:nvPr/>
        </p:nvPicPr>
        <p:blipFill rotWithShape="1">
          <a:blip r:embed="rId2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4505" y="3928745"/>
            <a:ext cx="4124960" cy="1707515"/>
          </a:xfrm>
          <a:prstGeom prst="roundRect"/>
          <a:solidFill>
            <a:srgbClr val="EDEDED"/>
          </a:solidFill>
        </p:spPr>
      </p:pic>
      <p:pic>
        <p:nvPicPr>
          <p:cNvPr id="67" name="그림 37" descr="C:/Users/nwond/AppData/Roaming/PolarisOffice/ETemp/25736_8473440/fImage123062759358.png"/>
          <p:cNvPicPr>
            <a:picLocks noChangeAspect="1"/>
          </p:cNvPicPr>
          <p:nvPr/>
        </p:nvPicPr>
        <p:blipFill rotWithShape="1">
          <a:blip r:embed="rId2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4505" y="1450975"/>
            <a:ext cx="4130675" cy="1833245"/>
          </a:xfrm>
          <a:prstGeom prst="roundRect"/>
          <a:solidFill>
            <a:srgbClr val="EDEDED"/>
          </a:solidFill>
        </p:spPr>
      </p:pic>
      <p:pic>
        <p:nvPicPr>
          <p:cNvPr id="68" name="그림 22" descr="C:/Users/nwond/AppData/Roaming/PolarisOffice/ETemp/25736_8473440/fImage51801789358.png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3330" y="1454785"/>
            <a:ext cx="4119245" cy="158686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상자 276"/>
          <p:cNvSpPr txBox="1">
            <a:spLocks/>
          </p:cNvSpPr>
          <p:nvPr/>
        </p:nvSpPr>
        <p:spPr>
          <a:xfrm>
            <a:off x="4305935" y="318770"/>
            <a:ext cx="35775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</a:t>
            </a:r>
            <a:r>
              <a:rPr lang="ko-KR" sz="2500" b="1">
                <a:latin typeface="나눔바른고딕" charset="0"/>
                <a:ea typeface="나눔바른고딕" charset="0"/>
              </a:rPr>
              <a:t>섯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pic>
        <p:nvPicPr>
          <p:cNvPr id="62" name="그림 35" descr="C:/Users/nwond/AppData/Roaming/PolarisOffice/ETemp/25736_8473440/fImage125112736962.png"/>
          <p:cNvPicPr>
            <a:picLocks noChangeAspect="1"/>
          </p:cNvPicPr>
          <p:nvPr/>
        </p:nvPicPr>
        <p:blipFill rotWithShape="1">
          <a:blip r:embed="rId3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6530"/>
            <a:ext cx="4134485" cy="1614170"/>
          </a:xfrm>
          <a:prstGeom prst="roundRect"/>
          <a:solidFill>
            <a:srgbClr val="EDEDED"/>
          </a:solidFill>
        </p:spPr>
      </p:pic>
      <p:sp>
        <p:nvSpPr>
          <p:cNvPr id="63" name="텍스트 상자 36"/>
          <p:cNvSpPr txBox="1">
            <a:spLocks/>
          </p:cNvSpPr>
          <p:nvPr/>
        </p:nvSpPr>
        <p:spPr>
          <a:xfrm rot="0">
            <a:off x="1244600" y="3035300"/>
            <a:ext cx="413004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Connect Button 오브젝트의 앵커를 지정하고 위치와 크기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4" name="그림 46" descr="C:/Users/nwond/AppData/Roaming/PolarisOffice/ETemp/25736_8473440/fImage960812784464.png"/>
          <p:cNvPicPr>
            <a:picLocks noChangeAspect="1"/>
          </p:cNvPicPr>
          <p:nvPr/>
        </p:nvPicPr>
        <p:blipFill rotWithShape="1">
          <a:blip r:embed="rId3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5075" y="4003040"/>
            <a:ext cx="4133850" cy="1341120"/>
          </a:xfrm>
          <a:prstGeom prst="roundRect"/>
          <a:solidFill>
            <a:srgbClr val="EDEDED"/>
          </a:solidFill>
        </p:spPr>
      </p:pic>
      <p:sp>
        <p:nvSpPr>
          <p:cNvPr id="65" name="텍스트 상자 49"/>
          <p:cNvSpPr txBox="1">
            <a:spLocks/>
          </p:cNvSpPr>
          <p:nvPr/>
        </p:nvSpPr>
        <p:spPr>
          <a:xfrm rot="0">
            <a:off x="1243965" y="5377180"/>
            <a:ext cx="4130040" cy="8616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lang="ko-KR" sz="1800">
                <a:latin typeface="맑은 고딕" charset="0"/>
                <a:ea typeface="맑은 고딕" charset="0"/>
              </a:rPr>
              <a:t> ConnectServer 스크립트에 Dropdown 변수</a:t>
            </a:r>
            <a:r>
              <a:rPr lang="ko-KR" sz="1800">
                <a:latin typeface="맑은 고딕" charset="0"/>
                <a:ea typeface="맑은 고딕" charset="0"/>
              </a:rPr>
              <a:t>와 </a:t>
            </a:r>
            <a:r>
              <a:rPr lang="ko-KR" sz="1800">
                <a:latin typeface="맑은 고딕" charset="0"/>
                <a:ea typeface="맑은 고딕" charset="0"/>
              </a:rPr>
              <a:t>Can</a:t>
            </a:r>
            <a:r>
              <a:rPr lang="ko-KR" sz="1800">
                <a:latin typeface="맑은 고딕" charset="0"/>
                <a:ea typeface="맑은 고딕" charset="0"/>
              </a:rPr>
              <a:t>v</a:t>
            </a:r>
            <a:r>
              <a:rPr lang="ko-KR" sz="1800">
                <a:latin typeface="맑은 고딕" charset="0"/>
                <a:ea typeface="맑은 고딕" charset="0"/>
              </a:rPr>
              <a:t>as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6" name="그림 54" descr="C:/Users/nwond/AppData/Roaming/PolarisOffice/ETemp/25736_8473440/fImage691612945705.png"/>
          <p:cNvPicPr>
            <a:picLocks noChangeAspect="1"/>
          </p:cNvPicPr>
          <p:nvPr/>
        </p:nvPicPr>
        <p:blipFill rotWithShape="1">
          <a:blip r:embed="rId3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185" y="1446530"/>
            <a:ext cx="4140200" cy="2749550"/>
          </a:xfrm>
          <a:prstGeom prst="roundRect"/>
          <a:solidFill>
            <a:srgbClr val="EDEDED"/>
          </a:solidFill>
        </p:spPr>
      </p:pic>
      <p:sp>
        <p:nvSpPr>
          <p:cNvPr id="67" name="텍스트 상자 57"/>
          <p:cNvSpPr txBox="1">
            <a:spLocks/>
          </p:cNvSpPr>
          <p:nvPr/>
        </p:nvSpPr>
        <p:spPr>
          <a:xfrm rot="0">
            <a:off x="6810375" y="4266565"/>
            <a:ext cx="4142105" cy="196913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Awake( ) 함수를 선언한 다음 드롭다운에 있는 옵션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속성을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서버에 </a:t>
            </a:r>
            <a:r>
              <a:rPr lang="ko-KR" sz="1800">
                <a:latin typeface="맑은 고딕" charset="0"/>
                <a:ea typeface="맑은 고딕" charset="0"/>
              </a:rPr>
              <a:t>연결이 되어있는 상태</a:t>
            </a:r>
            <a:r>
              <a:rPr lang="ko-KR" sz="1800">
                <a:latin typeface="맑은 고딕" charset="0"/>
                <a:ea typeface="맑은 고딕" charset="0"/>
              </a:rPr>
              <a:t>라면 c</a:t>
            </a:r>
            <a:r>
              <a:rPr lang="ko-KR" sz="1800">
                <a:latin typeface="맑은 고딕" charset="0"/>
                <a:ea typeface="맑은 고딕" charset="0"/>
              </a:rPr>
              <a:t>anvas</a:t>
            </a:r>
            <a:r>
              <a:rPr lang="ko-KR" sz="1800">
                <a:latin typeface="맑은 고딕" charset="0"/>
                <a:ea typeface="맑은 고딕" charset="0"/>
              </a:rPr>
              <a:t>L</a:t>
            </a:r>
            <a:r>
              <a:rPr lang="ko-KR" sz="1800">
                <a:latin typeface="맑은 고딕" charset="0"/>
                <a:ea typeface="맑은 고딕" charset="0"/>
              </a:rPr>
              <a:t>obby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 비활성화하도록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37050" y="377190"/>
            <a:ext cx="3524250" cy="4794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46" name="Rect 0"/>
          <p:cNvSpPr txBox="1">
            <a:spLocks/>
          </p:cNvSpPr>
          <p:nvPr/>
        </p:nvSpPr>
        <p:spPr>
          <a:xfrm rot="0">
            <a:off x="1228090" y="2816860"/>
            <a:ext cx="41389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SelectServer( ) 함수를 선언하고 서버에 접속할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4" name="텍스트 상자 7"/>
          <p:cNvSpPr txBox="1">
            <a:spLocks/>
          </p:cNvSpPr>
          <p:nvPr/>
        </p:nvSpPr>
        <p:spPr>
          <a:xfrm rot="0">
            <a:off x="1235710" y="5234305"/>
            <a:ext cx="41332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OnJoinedLobby( ) 함수를 선언하고 </a:t>
            </a:r>
            <a:r>
              <a:rPr lang="ko-KR" sz="1800">
                <a:latin typeface="맑은 고딕" charset="0"/>
                <a:ea typeface="맑은 고딕" charset="0"/>
              </a:rPr>
              <a:t>캔버스 </a:t>
            </a:r>
            <a:r>
              <a:rPr lang="ko-KR" sz="1800">
                <a:latin typeface="맑은 고딕" charset="0"/>
                <a:ea typeface="맑은 고딕" charset="0"/>
              </a:rPr>
              <a:t>오브젝트의 </a:t>
            </a:r>
            <a:r>
              <a:rPr lang="ko-KR" sz="1800">
                <a:latin typeface="맑은 고딕" charset="0"/>
                <a:ea typeface="맑은 고딕" charset="0"/>
              </a:rPr>
              <a:t>정렬 </a:t>
            </a:r>
            <a:r>
              <a:rPr lang="ko-KR" sz="1800">
                <a:latin typeface="맑은 고딕" charset="0"/>
                <a:ea typeface="맑은 고딕" charset="0"/>
              </a:rPr>
              <a:t>순서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그림 8" descr="C:/Users/nwond/AppData/Roaming/PolarisOffice/ETemp/25736_8473440/fImage28644216846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3170" y="1452245"/>
            <a:ext cx="4136390" cy="1366520"/>
          </a:xfrm>
          <a:prstGeom prst="roundRect"/>
          <a:solidFill>
            <a:srgbClr val="EDEDED"/>
          </a:solidFill>
        </p:spPr>
      </p:pic>
      <p:pic>
        <p:nvPicPr>
          <p:cNvPr id="1166" name="그림 1" descr="C:/Users/nwond/AppData/Roaming/PolarisOffice/ETemp/25736_8473440/fImage285151774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5710" y="3798570"/>
            <a:ext cx="4133215" cy="1433830"/>
          </a:xfrm>
          <a:prstGeom prst="roundRect"/>
          <a:solidFill>
            <a:srgbClr val="EDEDED"/>
          </a:solidFill>
        </p:spPr>
      </p:pic>
      <p:sp>
        <p:nvSpPr>
          <p:cNvPr id="1167" name="텍스트 상자 4"/>
          <p:cNvSpPr txBox="1">
            <a:spLocks/>
          </p:cNvSpPr>
          <p:nvPr/>
        </p:nvSpPr>
        <p:spPr>
          <a:xfrm>
            <a:off x="6816725" y="4405630"/>
            <a:ext cx="413829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OnConnectedToMaster( )라는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 나서 특정 로비를 생성하고 로비에 접속하도록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그림 5" descr="C:/Users/nwond/AppData/Roaming/PolarisOffice/ETemp/25736_8473440/fImage399712199169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7835" y="1452245"/>
            <a:ext cx="4147185" cy="29051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337050" y="377190"/>
            <a:ext cx="35242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63" name="텍스트 상자 22"/>
          <p:cNvSpPr txBox="1">
            <a:spLocks/>
          </p:cNvSpPr>
          <p:nvPr/>
        </p:nvSpPr>
        <p:spPr>
          <a:xfrm rot="0">
            <a:off x="6814185" y="4970780"/>
            <a:ext cx="414718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Lo</a:t>
            </a:r>
            <a:r>
              <a:rPr lang="ko-KR" sz="1800">
                <a:latin typeface="맑은 고딕" charset="0"/>
                <a:ea typeface="맑은 고딕" charset="0"/>
              </a:rPr>
              <a:t>bby Sprite</a:t>
            </a:r>
            <a:r>
              <a:rPr lang="ko-KR" sz="1800">
                <a:latin typeface="맑은 고딕" charset="0"/>
                <a:ea typeface="맑은 고딕" charset="0"/>
              </a:rPr>
              <a:t> 폴더에 있는 Server Button 텍스처를 Server Item Background 오브젝트의 Source Image에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4" name="그림 23" descr="C:/Users/nwond/AppData/Roaming/PolarisOffice/ETemp/2484_17157552/fImage156372549169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185" y="1449070"/>
            <a:ext cx="4146550" cy="2213610"/>
          </a:xfrm>
          <a:prstGeom prst="roundRect"/>
          <a:solidFill>
            <a:srgbClr val="EDEDED"/>
          </a:solidFill>
        </p:spPr>
      </p:pic>
      <p:sp>
        <p:nvSpPr>
          <p:cNvPr id="1167" name="텍스트 상자 6"/>
          <p:cNvSpPr txBox="1">
            <a:spLocks/>
          </p:cNvSpPr>
          <p:nvPr/>
        </p:nvSpPr>
        <p:spPr>
          <a:xfrm rot="0">
            <a:off x="1231900" y="5243195"/>
            <a:ext cx="41554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Connect Button 오브젝트의 On Click( ) 함수에 SelectServer( ) 함수를 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그림 7" descr="C:/Users/nwond/AppData/Roaming/PolarisOffice/ETemp/2484_17157552/fImage73262125724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5075" y="1430655"/>
            <a:ext cx="1333500" cy="1162685"/>
          </a:xfrm>
          <a:prstGeom prst="roundRect"/>
          <a:solidFill>
            <a:srgbClr val="EDEDED"/>
          </a:solidFill>
        </p:spPr>
      </p:pic>
      <p:pic>
        <p:nvPicPr>
          <p:cNvPr id="1169" name="그림 8" descr="C:/Users/nwond/AppData/Roaming/PolarisOffice/ETemp/2484_17157552/fImage509123041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87955" y="1430020"/>
            <a:ext cx="2693035" cy="1163955"/>
          </a:xfrm>
          <a:prstGeom prst="roundRect"/>
          <a:solidFill>
            <a:srgbClr val="EDEDED"/>
          </a:solidFill>
        </p:spPr>
      </p:pic>
      <p:sp>
        <p:nvSpPr>
          <p:cNvPr id="1170" name="텍스트 상자 9"/>
          <p:cNvSpPr txBox="1">
            <a:spLocks/>
          </p:cNvSpPr>
          <p:nvPr/>
        </p:nvSpPr>
        <p:spPr>
          <a:xfrm rot="0">
            <a:off x="1235075" y="2687955"/>
            <a:ext cx="41586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Connect Button 오브젝트의 On Click( ) 함수에 Server Manager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71" name="도형 10"/>
          <p:cNvCxnSpPr/>
          <p:nvPr/>
        </p:nvCxnSpPr>
        <p:spPr>
          <a:xfrm rot="0" flipV="1">
            <a:off x="2403475" y="2118995"/>
            <a:ext cx="1137920" cy="38862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2" name="그림 11" descr="C:/Users/nwond/AppData/Roaming/PolarisOffice/ETemp/2484_17157552/fImage55292338467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155" y="3737610"/>
            <a:ext cx="4145915" cy="1423670"/>
          </a:xfrm>
          <a:prstGeom prst="roundRect"/>
          <a:solidFill>
            <a:srgbClr val="EDEDED"/>
          </a:solidFill>
        </p:spPr>
      </p:pic>
      <p:pic>
        <p:nvPicPr>
          <p:cNvPr id="1173" name="그림 19" descr="C:/Users/nwond/AppData/Roaming/PolarisOffice/ETemp/2484_17157552/fImage94541898467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3792855"/>
            <a:ext cx="4140200" cy="1099185"/>
          </a:xfrm>
          <a:prstGeom prst="roundRect"/>
          <a:solidFill>
            <a:srgbClr val="EDEDED"/>
          </a:solidFill>
        </p:spPr>
      </p:pic>
      <p:cxnSp>
        <p:nvCxnSpPr>
          <p:cNvPr id="1166" name="도형 25"/>
          <p:cNvCxnSpPr/>
          <p:nvPr/>
        </p:nvCxnSpPr>
        <p:spPr>
          <a:xfrm rot="0" flipV="1">
            <a:off x="8049260" y="1759585"/>
            <a:ext cx="2762885" cy="245554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37050" y="377190"/>
            <a:ext cx="35236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53" name="Rect 0"/>
          <p:cNvSpPr txBox="1">
            <a:spLocks/>
          </p:cNvSpPr>
          <p:nvPr/>
        </p:nvSpPr>
        <p:spPr>
          <a:xfrm rot="0">
            <a:off x="1231900" y="5217795"/>
            <a:ext cx="41490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Connect Server 스크립트의 Server 변수에 Server Selection 오브젝트를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그림 11" descr="C:/Users/nwond/AppData/Roaming/PolarisOffice/ETemp/2484_17157552/fImage73031466334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3170" y="4031615"/>
            <a:ext cx="1237615" cy="1096010"/>
          </a:xfrm>
          <a:prstGeom prst="roundRect"/>
          <a:solidFill>
            <a:srgbClr val="EDEDED"/>
          </a:solidFill>
        </p:spPr>
      </p:pic>
      <p:pic>
        <p:nvPicPr>
          <p:cNvPr id="1166" name="그림 14" descr="C:/Users/nwond/AppData/Roaming/PolarisOffice/ETemp/2484_17157552/fImage76431476500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569845" y="4040505"/>
            <a:ext cx="2878455" cy="1080770"/>
          </a:xfrm>
          <a:prstGeom prst="roundRect"/>
          <a:solidFill>
            <a:srgbClr val="EDEDED"/>
          </a:solidFill>
        </p:spPr>
      </p:pic>
      <p:pic>
        <p:nvPicPr>
          <p:cNvPr id="1168" name="그림 12" descr="C:/Users/nwond/AppData/Roaming/PolarisOffice/ETemp/2484_17157552/fImage159471866334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075" y="1471295"/>
            <a:ext cx="4152265" cy="1731645"/>
          </a:xfrm>
          <a:prstGeom prst="roundRect"/>
          <a:solidFill>
            <a:srgbClr val="EDEDED"/>
          </a:solidFill>
        </p:spPr>
      </p:pic>
      <p:sp>
        <p:nvSpPr>
          <p:cNvPr id="1169" name="텍스트 상자 24"/>
          <p:cNvSpPr txBox="1">
            <a:spLocks/>
          </p:cNvSpPr>
          <p:nvPr/>
        </p:nvSpPr>
        <p:spPr>
          <a:xfrm rot="0">
            <a:off x="1235075" y="3261995"/>
            <a:ext cx="415353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lang="ko-KR" sz="1800">
                <a:latin typeface="맑은 고딕" charset="0"/>
                <a:ea typeface="맑은 고딕" charset="0"/>
              </a:rPr>
              <a:t>Template 오브젝트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있는 </a:t>
            </a:r>
            <a:r>
              <a:rPr lang="ko-KR" sz="1800">
                <a:latin typeface="맑은 고딕" charset="0"/>
                <a:ea typeface="맑은 고딕" charset="0"/>
              </a:rPr>
              <a:t>이미지 </a:t>
            </a:r>
            <a:r>
              <a:rPr lang="ko-KR" sz="1800">
                <a:latin typeface="맑은 고딕" charset="0"/>
                <a:ea typeface="맑은 고딕" charset="0"/>
              </a:rPr>
              <a:t>컴포넌</a:t>
            </a:r>
            <a:r>
              <a:rPr lang="ko-KR" sz="1800">
                <a:latin typeface="맑은 고딕" charset="0"/>
                <a:ea typeface="맑은 고딕" charset="0"/>
              </a:rPr>
              <a:t>트를 </a:t>
            </a:r>
            <a:r>
              <a:rPr lang="ko-KR" sz="1800">
                <a:latin typeface="맑은 고딕" charset="0"/>
                <a:ea typeface="맑은 고딕" charset="0"/>
              </a:rPr>
              <a:t>비</a:t>
            </a:r>
            <a:r>
              <a:rPr lang="ko-KR" sz="1800">
                <a:latin typeface="맑은 고딕" charset="0"/>
                <a:ea typeface="맑은 고딕" charset="0"/>
              </a:rPr>
              <a:t>활성화합니다.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70" name="도형 25"/>
          <p:cNvCxnSpPr/>
          <p:nvPr/>
        </p:nvCxnSpPr>
        <p:spPr>
          <a:xfrm rot="0">
            <a:off x="2445385" y="4797425"/>
            <a:ext cx="2898775" cy="5651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1" name="텍스트 상자 26"/>
          <p:cNvSpPr txBox="1">
            <a:spLocks/>
          </p:cNvSpPr>
          <p:nvPr/>
        </p:nvSpPr>
        <p:spPr>
          <a:xfrm rot="0">
            <a:off x="6810375" y="4998085"/>
            <a:ext cx="414909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Interface Button 폴더에 있는 Start Button 텍스처를 Connect Button 오브젝트의 Source Image에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2" name="그림 27" descr="C:/Users/nwond/AppData/Roaming/PolarisOffice/ETemp/2484_17157552/fImage154622258145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445260"/>
            <a:ext cx="4140835" cy="2271395"/>
          </a:xfrm>
          <a:prstGeom prst="roundRect"/>
          <a:solidFill>
            <a:srgbClr val="EDEDED"/>
          </a:solidFill>
        </p:spPr>
      </p:pic>
      <p:pic>
        <p:nvPicPr>
          <p:cNvPr id="1173" name="그림 28" descr="C:/Users/nwond/AppData/Roaming/PolarisOffice/ETemp/2484_17157552/fImage151082263281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710" y="3913505"/>
            <a:ext cx="4143375" cy="998220"/>
          </a:xfrm>
          <a:prstGeom prst="roundRect"/>
          <a:solidFill>
            <a:srgbClr val="EDEDED"/>
          </a:solidFill>
        </p:spPr>
      </p:pic>
      <p:cxnSp>
        <p:nvCxnSpPr>
          <p:cNvPr id="1174" name="도형 29"/>
          <p:cNvCxnSpPr/>
          <p:nvPr/>
        </p:nvCxnSpPr>
        <p:spPr>
          <a:xfrm rot="0" flipV="1">
            <a:off x="9888855" y="1783715"/>
            <a:ext cx="911225" cy="251333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11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kileab</cp:lastModifiedBy>
  <dc:title>PowerPoint 프레젠테이션</dc:title>
  <cp:version>9.104.197.51428</cp:version>
  <dcterms:modified xsi:type="dcterms:W3CDTF">2020-11-06T09:17:06Z</dcterms:modified>
</cp:coreProperties>
</file>