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97" r:id="rId12"/>
  </p:sldMasterIdLst>
  <p:notesMasterIdLst>
    <p:notesMasterId r:id="rId14"/>
  </p:notesMasterIdLst>
  <p:sldIdLst>
    <p:sldId id="317" r:id="rId16"/>
    <p:sldId id="316" r:id="rId18"/>
    <p:sldId id="318" r:id="rId20"/>
    <p:sldId id="314" r:id="rId22"/>
    <p:sldId id="332" r:id="rId24"/>
    <p:sldId id="319" r:id="rId26"/>
    <p:sldId id="320" r:id="rId28"/>
    <p:sldId id="322" r:id="rId30"/>
    <p:sldId id="342" r:id="rId32"/>
    <p:sldId id="338" r:id="rId34"/>
    <p:sldId id="330" r:id="rId36"/>
    <p:sldId id="339" r:id="rId38"/>
    <p:sldId id="323" r:id="rId40"/>
    <p:sldId id="324" r:id="rId42"/>
    <p:sldId id="340" r:id="rId44"/>
    <p:sldId id="334" r:id="rId46"/>
    <p:sldId id="326" r:id="rId48"/>
    <p:sldId id="337" r:id="rId50"/>
    <p:sldId id="343" r:id="rId52"/>
    <p:sldId id="341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6" Type="http://schemas.openxmlformats.org/officeDocument/2006/relationships/slide" Target="slides/slide16.xml"></Relationship><Relationship Id="rId48" Type="http://schemas.openxmlformats.org/officeDocument/2006/relationships/slide" Target="slides/slide17.xml"></Relationship><Relationship Id="rId50" Type="http://schemas.openxmlformats.org/officeDocument/2006/relationships/slide" Target="slides/slide18.xml"></Relationship><Relationship Id="rId52" Type="http://schemas.openxmlformats.org/officeDocument/2006/relationships/slide" Target="slides/slide19.xml"></Relationship><Relationship Id="rId53" Type="http://schemas.openxmlformats.org/officeDocument/2006/relationships/slide" Target="slides/slide20.xml"></Relationship><Relationship Id="rId56" Type="http://schemas.openxmlformats.org/officeDocument/2006/relationships/viewProps" Target="viewProps.xml"></Relationship><Relationship Id="rId5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10" Type="http://schemas.openxmlformats.org/officeDocument/2006/relationships/image" Target="../media/fImage20639513741.png"></Relationship><Relationship Id="rId12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161763446500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68112921478.png"></Relationship><Relationship Id="rId8" Type="http://schemas.openxmlformats.org/officeDocument/2006/relationships/image" Target="../media/fImage208812939358.png"></Relationship><Relationship Id="rId9" Type="http://schemas.openxmlformats.org/officeDocument/2006/relationships/image" Target="../media/fImage158742956962.png"></Relationship><Relationship Id="rId10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9" Type="http://schemas.openxmlformats.org/officeDocument/2006/relationships/image" Target="../media/fImage2478525141.png"></Relationship><Relationship Id="rId11" Type="http://schemas.openxmlformats.org/officeDocument/2006/relationships/image" Target="../media/fImage247852536334.png"></Relationship><Relationship Id="rId13" Type="http://schemas.openxmlformats.org/officeDocument/2006/relationships/image" Target="../media/fImage75042964464.png"></Relationship><Relationship Id="rId14" Type="http://schemas.openxmlformats.org/officeDocument/2006/relationships/image" Target="../media/fImage80932985705.png"></Relationship><Relationship Id="rId15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image" Target="../media/fImage120093586334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241662822391.png"></Relationship><Relationship Id="rId8" Type="http://schemas.openxmlformats.org/officeDocument/2006/relationships/image" Target="../media/fImage30173824604.png"></Relationship><Relationship Id="rId9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330252883902.png"></Relationship><Relationship Id="rId7" Type="http://schemas.openxmlformats.org/officeDocument/2006/relationships/notesSlide" Target="../notesSlides/notesSlide13.xml"></Relationship><Relationship Id="rId12" Type="http://schemas.openxmlformats.org/officeDocument/2006/relationships/image" Target="../media/fImage502229141.png"></Relationship><Relationship Id="rId13" Type="http://schemas.openxmlformats.org/officeDocument/2006/relationships/image" Target="../media/fImage22962948467.png"></Relationship><Relationship Id="rId14" Type="http://schemas.openxmlformats.org/officeDocument/2006/relationships/image" Target="../media/fImage2242172926334.png"></Relationship><Relationship Id="rId16" Type="http://schemas.openxmlformats.org/officeDocument/2006/relationships/image" Target="../media/fImage88763028145.png"></Relationship><Relationship Id="rId1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5" Type="http://schemas.openxmlformats.org/officeDocument/2006/relationships/notesSlide" Target="../notesSlides/notesSlide14.xml"></Relationship><Relationship Id="rId18" Type="http://schemas.openxmlformats.org/officeDocument/2006/relationships/image" Target="../media/fImage682492879169.png"></Relationship><Relationship Id="rId19" Type="http://schemas.openxmlformats.org/officeDocument/2006/relationships/image" Target="../media/fImage924062985724.png"></Relationship><Relationship Id="rId20" Type="http://schemas.openxmlformats.org/officeDocument/2006/relationships/image" Target="../media/fImage119783033281.png"></Relationship><Relationship Id="rId21" Type="http://schemas.openxmlformats.org/officeDocument/2006/relationships/image" Target="../media/fImage593413056827.png"></Relationship><Relationship Id="rId22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notesSlide" Target="../notesSlides/notesSlide15.xml"></Relationship><Relationship Id="rId9" Type="http://schemas.openxmlformats.org/officeDocument/2006/relationships/image" Target="../media/fImage743503019358.png"></Relationship><Relationship Id="rId10" Type="http://schemas.openxmlformats.org/officeDocument/2006/relationships/image" Target="../media/fImage1105453036962.png"></Relationship><Relationship Id="rId11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notesSlide" Target="../notesSlides/notesSlide16.xml"></Relationship><Relationship Id="rId14" Type="http://schemas.openxmlformats.org/officeDocument/2006/relationships/image" Target="../media/fImage477953001478.png"></Relationship><Relationship Id="rId15" Type="http://schemas.openxmlformats.org/officeDocument/2006/relationships/image" Target="../media/fImage123673149961.png"></Relationship><Relationship Id="rId16" Type="http://schemas.openxmlformats.org/officeDocument/2006/relationships/image" Target="../media/fImage117543619169.png"></Relationship><Relationship Id="rId17" Type="http://schemas.openxmlformats.org/officeDocument/2006/relationships/image" Target="../media/fImage5795327491.png"></Relationship><Relationship Id="rId18" Type="http://schemas.openxmlformats.org/officeDocument/2006/relationships/image" Target="../media/fImage54043282995.png"></Relationship><Relationship Id="rId1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5" Type="http://schemas.openxmlformats.org/officeDocument/2006/relationships/notesSlide" Target="../notesSlides/notesSlide17.xml"></Relationship><Relationship Id="rId23" Type="http://schemas.openxmlformats.org/officeDocument/2006/relationships/image" Target="../media/fImage52893191942.png"></Relationship><Relationship Id="rId24" Type="http://schemas.openxmlformats.org/officeDocument/2006/relationships/image" Target="../media/fImage30173824604.png"></Relationship><Relationship Id="rId25" Type="http://schemas.openxmlformats.org/officeDocument/2006/relationships/image" Target="../media/fImage122423314827.png"></Relationship><Relationship Id="rId26" Type="http://schemas.openxmlformats.org/officeDocument/2006/relationships/image" Target="../media/fImage57953355436.png"></Relationship><Relationship Id="rId27" Type="http://schemas.openxmlformats.org/officeDocument/2006/relationships/image" Target="../media/fImage54043362391.png"></Relationship><Relationship Id="rId28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5" Type="http://schemas.openxmlformats.org/officeDocument/2006/relationships/image" Target="../media/fImage159744078716.png"></Relationship><Relationship Id="rId7" Type="http://schemas.openxmlformats.org/officeDocument/2006/relationships/notesSlide" Target="../notesSlides/notesSlide18.xml"></Relationship><Relationship Id="rId9" Type="http://schemas.openxmlformats.org/officeDocument/2006/relationships/image" Target="../media/fImage54443404604.png"></Relationship><Relationship Id="rId10" Type="http://schemas.openxmlformats.org/officeDocument/2006/relationships/image" Target="../media/fImage59923413902.png"></Relationship><Relationship Id="rId11" Type="http://schemas.openxmlformats.org/officeDocument/2006/relationships/image" Target="../media/fImage11878343153.png"></Relationship><Relationship Id="rId12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992535741.png"></Relationship><Relationship Id="rId3" Type="http://schemas.openxmlformats.org/officeDocument/2006/relationships/image" Target="../media/fImage88293588467.png"></Relationship><Relationship Id="rId4" Type="http://schemas.openxmlformats.org/officeDocument/2006/relationships/image" Target="../media/fImage62413616334.png"></Relationship><Relationship Id="rId5" Type="http://schemas.openxmlformats.org/officeDocument/2006/relationships/image" Target="../media/fImage89413626500.png"></Relationship><Relationship Id="rId6" Type="http://schemas.openxmlformats.org/officeDocument/2006/relationships/image" Target="../media/fImage104733639169.png"></Relationship><Relationship Id="rId7" Type="http://schemas.openxmlformats.org/officeDocument/2006/relationships/image" Target="../media/fImage116793655724.png"></Relationship><Relationship Id="rId8" Type="http://schemas.openxmlformats.org/officeDocument/2006/relationships/notesSlide" Target="../notesSlides/notesSlide19.xml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9" Type="http://schemas.openxmlformats.org/officeDocument/2006/relationships/image" Target="../media/fImage522971406500.png"></Relationship><Relationship Id="rId12" Type="http://schemas.openxmlformats.org/officeDocument/2006/relationships/image" Target="../media/fImage337991419169.png"></Relationship><Relationship Id="rId13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7930436153.png"></Relationship><Relationship Id="rId4" Type="http://schemas.openxmlformats.org/officeDocument/2006/relationships/image" Target="../media/fImage84434422382.png"></Relationship><Relationship Id="rId5" Type="http://schemas.openxmlformats.org/officeDocument/2006/relationships/image" Target="../media/fImage2242174407421.png"></Relationship><Relationship Id="rId6" Type="http://schemas.openxmlformats.org/officeDocument/2006/relationships/notesSlide" Target="../notesSlides/notesSlide20.xml"></Relationship><Relationship Id="rId7" Type="http://schemas.openxmlformats.org/officeDocument/2006/relationships/image" Target="../media/fImage71933641478.png"></Relationship><Relationship Id="rId8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10" Type="http://schemas.openxmlformats.org/officeDocument/2006/relationships/image" Target="../media/fImage178001425724.png"></Relationship><Relationship Id="rId11" Type="http://schemas.openxmlformats.org/officeDocument/2006/relationships/image" Target="../media/fImage45452278467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3" Type="http://schemas.openxmlformats.org/officeDocument/2006/relationships/image" Target="../media/fImage73462286334.png"></Relationship><Relationship Id="rId14" Type="http://schemas.openxmlformats.org/officeDocument/2006/relationships/image" Target="../media/fImage507371496962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8" Type="http://schemas.openxmlformats.org/officeDocument/2006/relationships/image" Target="../media/fImage1277328541.png"></Relationship><Relationship Id="rId9" Type="http://schemas.openxmlformats.org/officeDocument/2006/relationships/image" Target="../media/fImage261242868467.png"></Relationship><Relationship Id="rId10" Type="http://schemas.openxmlformats.org/officeDocument/2006/relationships/image" Target="../media/fImage330901548145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10" Type="http://schemas.openxmlformats.org/officeDocument/2006/relationships/image" Target="../media/fImage364772413281.png"></Relationship><Relationship Id="rId11" Type="http://schemas.openxmlformats.org/officeDocument/2006/relationships/image" Target="../media/fImage183122426827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123742539961.png"></Relationship><Relationship Id="rId6" Type="http://schemas.openxmlformats.org/officeDocument/2006/relationships/image" Target="../media/fImage11611254491.png"></Relationship><Relationship Id="rId7" Type="http://schemas.openxmlformats.org/officeDocument/2006/relationships/image" Target="../media/fImage234462552995.png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5" Type="http://schemas.openxmlformats.org/officeDocument/2006/relationships/notesSlide" Target="../notesSlides/notesSlide8.xml"></Relationship><Relationship Id="rId8" Type="http://schemas.openxmlformats.org/officeDocument/2006/relationships/image" Target="../media/fImage2152428341.png"></Relationship><Relationship Id="rId9" Type="http://schemas.openxmlformats.org/officeDocument/2006/relationships/image" Target="../media/fImage53642848467.png"></Relationship><Relationship Id="rId10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166632866334.png"></Relationship><Relationship Id="rId7" Type="http://schemas.openxmlformats.org/officeDocument/2006/relationships/image" Target="../media/fImage252862896500.png"></Relationship><Relationship Id="rId8" Type="http://schemas.openxmlformats.org/officeDocument/2006/relationships/image" Target="../media/fImage208812909169.png"></Relationship><Relationship Id="rId9" Type="http://schemas.openxmlformats.org/officeDocument/2006/relationships/image" Target="../media/fImage61322915724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6505" y="5232400"/>
            <a:ext cx="41275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Google에서 PlayFab을 </a:t>
            </a:r>
            <a:r>
              <a:rPr lang="ko-KR" sz="1800">
                <a:latin typeface="맑은 고딕" charset="0"/>
                <a:ea typeface="맑은 고딕" charset="0"/>
              </a:rPr>
              <a:t>입력하고</a:t>
            </a:r>
            <a:r>
              <a:rPr lang="ko-KR" sz="1800">
                <a:latin typeface="맑은 고딕" charset="0"/>
                <a:ea typeface="맑은 고딕" charset="0"/>
              </a:rPr>
              <a:t> Azure PlayFab이라는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 descr="C:/Users/nwond/AppData/Roaming/PolarisOffice/ETemp/12888_9909808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61135"/>
            <a:ext cx="4132580" cy="3659505"/>
          </a:xfrm>
          <a:prstGeom prst="roundRect"/>
          <a:solidFill>
            <a:srgbClr val="EDEDED"/>
          </a:solidFill>
        </p:spPr>
      </p:pic>
      <p:sp>
        <p:nvSpPr>
          <p:cNvPr id="17" name="텍스트 상자 1"/>
          <p:cNvSpPr txBox="1">
            <a:spLocks/>
          </p:cNvSpPr>
          <p:nvPr/>
        </p:nvSpPr>
        <p:spPr>
          <a:xfrm rot="0">
            <a:off x="6810375" y="5509895"/>
            <a:ext cx="415036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소개 화면에 PlayFab에 로그인을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2" descr="C:/Users/nwond/AppData/Roaming/PolarisOffice/ETemp/12888_9909808/fImage2063951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58595"/>
            <a:ext cx="4150360" cy="39350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7113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UI에서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extMeshP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생성한 다음 Sign Up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10"/>
          <p:cNvSpPr txBox="1">
            <a:spLocks/>
          </p:cNvSpPr>
          <p:nvPr/>
        </p:nvSpPr>
        <p:spPr>
          <a:xfrm rot="0">
            <a:off x="6822440" y="4991735"/>
            <a:ext cx="41370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Login Texture 폴더에 Sign Up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 선택</a:t>
            </a:r>
            <a:r>
              <a:rPr sz="1800">
                <a:latin typeface="맑은 고딕" charset="0"/>
                <a:ea typeface="맑은 고딕" charset="0"/>
              </a:rPr>
              <a:t>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Sign Up Button 오브젝트의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ource Image에</a:t>
            </a:r>
            <a:r>
              <a:rPr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1" descr="C:/Users/nwond/AppData/Roaming/PolarisOffice/ETemp/11136_16925296/fImage16176344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345" y="1444625"/>
            <a:ext cx="4128770" cy="2341880"/>
          </a:xfrm>
          <a:prstGeom prst="roundRect"/>
          <a:solidFill>
            <a:srgbClr val="EDEDED"/>
          </a:solidFill>
        </p:spPr>
      </p:pic>
      <p:pic>
        <p:nvPicPr>
          <p:cNvPr id="62" name="그림 22" descr="C:/Users/nwond/AppData/Roaming/PolarisOffice/ETemp/11136_16925296/fImage6811292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84625" y="2463800"/>
            <a:ext cx="1371600" cy="1757045"/>
          </a:xfrm>
          <a:prstGeom prst="roundRect"/>
          <a:solidFill>
            <a:srgbClr val="EDEDED"/>
          </a:solidFill>
        </p:spPr>
      </p:pic>
      <p:pic>
        <p:nvPicPr>
          <p:cNvPr id="63" name="그림 23" descr="C:/Users/nwond/AppData/Roaming/PolarisOffice/ETemp/11136_16925296/fImage20881293935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6530"/>
            <a:ext cx="2691765" cy="3773805"/>
          </a:xfrm>
          <a:prstGeom prst="roundRect"/>
          <a:solidFill>
            <a:srgbClr val="EDEDED"/>
          </a:solidFill>
        </p:spPr>
      </p:pic>
      <p:pic>
        <p:nvPicPr>
          <p:cNvPr id="64" name="그림 29" descr="C:/Users/nwond/AppData/Roaming/PolarisOffice/ETemp/11136_16925296/fImage158742956962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790" y="3848735"/>
            <a:ext cx="4125595" cy="1179830"/>
          </a:xfrm>
          <a:prstGeom prst="roundRect"/>
          <a:solidFill>
            <a:srgbClr val="EDEDED"/>
          </a:solidFill>
        </p:spPr>
      </p:pic>
      <p:cxnSp>
        <p:nvCxnSpPr>
          <p:cNvPr id="61" name="도형 14"/>
          <p:cNvCxnSpPr/>
          <p:nvPr/>
        </p:nvCxnSpPr>
        <p:spPr>
          <a:xfrm rot="0" flipV="1">
            <a:off x="9582150" y="1688465"/>
            <a:ext cx="1239520" cy="23710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78460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19874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UI에서 Input Field를 생성한 다음 Email Input이라는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0"/>
          <p:cNvSpPr txBox="1">
            <a:spLocks/>
          </p:cNvSpPr>
          <p:nvPr/>
        </p:nvSpPr>
        <p:spPr>
          <a:xfrm rot="0">
            <a:off x="6813550" y="5201920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UI에서 Input Field를 생성하고 Password Input이라는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5" descr="C:/Users/nwond/AppData/Roaming/PolarisOffice/ETemp/11136_16925296/fImage247852514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38275"/>
            <a:ext cx="2778125" cy="3639185"/>
          </a:xfrm>
          <a:prstGeom prst="roundRect"/>
          <a:solidFill>
            <a:srgbClr val="EDEDED"/>
          </a:solidFill>
        </p:spPr>
      </p:pic>
      <p:pic>
        <p:nvPicPr>
          <p:cNvPr id="66" name="그림 23" descr="C:/Users/nwond/AppData/Roaming/PolarisOffice/ETemp/11136_16925296/fImage24785253633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38275"/>
            <a:ext cx="2830830" cy="3639185"/>
          </a:xfrm>
          <a:prstGeom prst="roundRect"/>
          <a:solidFill>
            <a:srgbClr val="EDEDED"/>
          </a:solidFill>
        </p:spPr>
      </p:pic>
      <p:pic>
        <p:nvPicPr>
          <p:cNvPr id="68" name="그림 32" descr="C:/Users/nwond/AppData/Roaming/PolarisOffice/ETemp/11136_16925296/fImage7504296446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0035" y="2395220"/>
            <a:ext cx="1285240" cy="1726565"/>
          </a:xfrm>
          <a:prstGeom prst="roundRect"/>
          <a:solidFill>
            <a:srgbClr val="EDEDED"/>
          </a:solidFill>
        </p:spPr>
      </p:pic>
      <p:pic>
        <p:nvPicPr>
          <p:cNvPr id="69" name="그림 36" descr="C:/Users/nwond/AppData/Roaming/PolarisOffice/ETemp/11136_16925296/fImage80932985705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8675" y="2531745"/>
            <a:ext cx="1229360" cy="16770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84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6819900" y="552005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</a:t>
            </a:r>
            <a:r>
              <a:rPr lang="ko-KR" sz="1800">
                <a:latin typeface="맑은 고딕" charset="0"/>
                <a:ea typeface="맑은 고딕" charset="0"/>
              </a:rPr>
              <a:t>ign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Button 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10" descr="C:/Users/nwond/AppData/Roaming/PolarisOffice/ETemp/11136_16925296/fImage1200935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1437640"/>
            <a:ext cx="4131945" cy="1635125"/>
          </a:xfrm>
          <a:prstGeom prst="roundRect"/>
          <a:solidFill>
            <a:srgbClr val="EDEDED"/>
          </a:solidFill>
        </p:spPr>
      </p:pic>
      <p:sp>
        <p:nvSpPr>
          <p:cNvPr id="71" name="텍스트 상자 13"/>
          <p:cNvSpPr txBox="1">
            <a:spLocks/>
          </p:cNvSpPr>
          <p:nvPr/>
        </p:nvSpPr>
        <p:spPr>
          <a:xfrm rot="0">
            <a:off x="6828790" y="306641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Sign In Button 오브젝트의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4"/>
          <p:cNvSpPr txBox="1">
            <a:spLocks/>
          </p:cNvSpPr>
          <p:nvPr/>
        </p:nvSpPr>
        <p:spPr>
          <a:xfrm rot="0">
            <a:off x="1238250" y="5235575"/>
            <a:ext cx="40398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Password Input 오브젝트를 선택한 다음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5" descr="C:/Users/nwond/AppData/Roaming/PolarisOffice/ETemp/11136_16925296/fImage24166282239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33830"/>
            <a:ext cx="4128135" cy="3786505"/>
          </a:xfrm>
          <a:prstGeom prst="roundRect"/>
          <a:solidFill>
            <a:srgbClr val="EDEDED"/>
          </a:solidFill>
        </p:spPr>
      </p:pic>
      <p:pic>
        <p:nvPicPr>
          <p:cNvPr id="74" name="그림 41" descr="C:/Users/nwond/AppData/Roaming/PolarisOffice/ETemp/11136_16925296/fImage3017382460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885" y="4046855"/>
            <a:ext cx="4127500" cy="1471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53695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1485" y="5228590"/>
            <a:ext cx="41484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 생성한 다음 Playfab Manager라는 이름으로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37" descr="C:/Users/nwond/AppData/Roaming/PolarisOffice/ETemp/11136_16925296/fImage33025288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453515"/>
            <a:ext cx="2557780" cy="3679825"/>
          </a:xfrm>
          <a:prstGeom prst="roundRect"/>
          <a:solidFill>
            <a:srgbClr val="EDEDED"/>
          </a:solidFill>
        </p:spPr>
      </p:pic>
      <p:sp>
        <p:nvSpPr>
          <p:cNvPr id="69" name="텍스트 상자 6"/>
          <p:cNvSpPr txBox="1">
            <a:spLocks/>
          </p:cNvSpPr>
          <p:nvPr/>
        </p:nvSpPr>
        <p:spPr>
          <a:xfrm rot="0">
            <a:off x="1221105" y="522668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C# Script를 생성</a:t>
            </a:r>
            <a:r>
              <a:rPr sz="1800">
                <a:latin typeface="맑은 고딕" charset="0"/>
                <a:ea typeface="맑은 고딕" charset="0"/>
              </a:rPr>
              <a:t>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PlayfabManager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7" descr="C:/Users/nwond/AppData/Roaming/PolarisOffice/ETemp/11136_16925296/fImage5022291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846705" cy="3686175"/>
          </a:xfrm>
          <a:prstGeom prst="roundRect"/>
          <a:solidFill>
            <a:srgbClr val="EDEDED"/>
          </a:solidFill>
        </p:spPr>
      </p:pic>
      <p:pic>
        <p:nvPicPr>
          <p:cNvPr id="72" name="그림 12" descr="C:/Users/nwond/AppData/Roaming/PolarisOffice/ETemp/11136_16925296/fImage2296294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81500" y="2726690"/>
            <a:ext cx="988060" cy="1146810"/>
          </a:xfrm>
          <a:prstGeom prst="roundRect"/>
          <a:solidFill>
            <a:srgbClr val="EDEDED"/>
          </a:solidFill>
        </p:spPr>
      </p:pic>
      <p:pic>
        <p:nvPicPr>
          <p:cNvPr id="71" name="그림 8" descr="C:/Users/nwond/AppData/Roaming/PolarisOffice/ETemp/11136_16925296/fImage224217292633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76345" y="3057525"/>
            <a:ext cx="824230" cy="537210"/>
          </a:xfrm>
          <a:prstGeom prst="rect"/>
          <a:noFill/>
        </p:spPr>
      </p:pic>
      <p:pic>
        <p:nvPicPr>
          <p:cNvPr id="73" name="그림 42" descr="C:/Users/nwond/AppData/Roaming/PolarisOffice/ETemp/11136_16925296/fImage88763028145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64040" y="2345055"/>
            <a:ext cx="1484630" cy="19196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10"/>
          <p:cNvSpPr txBox="1">
            <a:spLocks/>
          </p:cNvSpPr>
          <p:nvPr/>
        </p:nvSpPr>
        <p:spPr>
          <a:xfrm>
            <a:off x="1232535" y="3168650"/>
            <a:ext cx="41198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layfab Manager</a:t>
            </a:r>
            <a:r>
              <a:rPr lang="ko-KR" sz="1800">
                <a:latin typeface="맑은 고딕" charset="0"/>
                <a:ea typeface="맑은 고딕" charset="0"/>
              </a:rPr>
              <a:t>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24"/>
          <p:cNvSpPr txBox="1">
            <a:spLocks/>
          </p:cNvSpPr>
          <p:nvPr/>
        </p:nvSpPr>
        <p:spPr>
          <a:xfrm rot="0">
            <a:off x="6826885" y="536511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함수의 </a:t>
            </a:r>
            <a:r>
              <a:rPr lang="ko-KR" sz="1800">
                <a:latin typeface="맑은 고딕" charset="0"/>
                <a:ea typeface="맑은 고딕" charset="0"/>
              </a:rPr>
              <a:t>오버로</a:t>
            </a:r>
            <a:r>
              <a:rPr lang="ko-KR" sz="1800">
                <a:latin typeface="맑은 고딕" charset="0"/>
                <a:ea typeface="맑은 고딕" charset="0"/>
              </a:rPr>
              <a:t>드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Success(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egisterPlay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abUserResult</a:t>
            </a:r>
            <a:r>
              <a:rPr lang="ko-KR" sz="1800">
                <a:latin typeface="맑은 고딕" charset="0"/>
                <a:ea typeface="맑은 고딕" charset="0"/>
              </a:rPr>
              <a:t>) 함수를 선언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23"/>
          <p:cNvSpPr txBox="1">
            <a:spLocks/>
          </p:cNvSpPr>
          <p:nvPr/>
        </p:nvSpPr>
        <p:spPr>
          <a:xfrm rot="0">
            <a:off x="1225550" y="535622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PlayfabManager 스크립트에서 InputField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1" descr="C:/Users/nwond/AppData/Roaming/PolarisOffice/ETemp/11136_16925296/fImage682492879169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4133215"/>
            <a:ext cx="4151630" cy="1235710"/>
          </a:xfrm>
          <a:prstGeom prst="roundRect"/>
          <a:solidFill>
            <a:srgbClr val="EDEDED"/>
          </a:solidFill>
        </p:spPr>
      </p:pic>
      <p:pic>
        <p:nvPicPr>
          <p:cNvPr id="72" name="그림 20" descr="C:/Users/nwond/AppData/Roaming/PolarisOffice/ETemp/11136_16925296/fImage924062985724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0180"/>
            <a:ext cx="4145915" cy="1967865"/>
          </a:xfrm>
          <a:prstGeom prst="roundRect"/>
          <a:solidFill>
            <a:srgbClr val="EDEDED"/>
          </a:solidFill>
        </p:spPr>
      </p:pic>
      <p:pic>
        <p:nvPicPr>
          <p:cNvPr id="73" name="그림 45" descr="C:/Users/nwond/AppData/Roaming/PolarisOffice/ETemp/11136_16925296/fImage119783033281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185" y="1440815"/>
            <a:ext cx="4149090" cy="1731645"/>
          </a:xfrm>
          <a:prstGeom prst="roundRect"/>
          <a:solidFill>
            <a:srgbClr val="EDEDED"/>
          </a:solidFill>
        </p:spPr>
      </p:pic>
      <p:sp>
        <p:nvSpPr>
          <p:cNvPr id="74" name="텍스트 상자 48"/>
          <p:cNvSpPr txBox="1">
            <a:spLocks/>
          </p:cNvSpPr>
          <p:nvPr/>
        </p:nvSpPr>
        <p:spPr>
          <a:xfrm rot="0">
            <a:off x="6814185" y="3397250"/>
            <a:ext cx="41503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Success(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oginResult</a:t>
            </a:r>
            <a:r>
              <a:rPr lang="ko-KR" sz="1800">
                <a:latin typeface="맑은 고딕" charset="0"/>
                <a:ea typeface="맑은 고딕" charset="0"/>
              </a:rPr>
              <a:t>) 함수를 선언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로그인 성공 시 인증 절차를 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49" descr="C:/Users/nwond/AppData/Roaming/PolarisOffice/ETemp/11136_16925296/fImage593413056827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4369435"/>
            <a:ext cx="4140200" cy="10134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24"/>
          <p:cNvSpPr txBox="1">
            <a:spLocks/>
          </p:cNvSpPr>
          <p:nvPr/>
        </p:nvSpPr>
        <p:spPr>
          <a:xfrm rot="0">
            <a:off x="6804025" y="4156710"/>
            <a:ext cx="41503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Login( ) 함수를 선언하고 로그인에 대한 정보를 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로그인의 여부를 설정하는 LoginWithEmailAddress( ) 함수로 로그인 인증 절차를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27" descr="C:/Users/nwond/AppData/Roaming/PolarisOffice/ETemp/11136_16925296/fImage74350301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1485" y="1520825"/>
            <a:ext cx="4153535" cy="2600960"/>
          </a:xfrm>
          <a:prstGeom prst="roundRect"/>
          <a:solidFill>
            <a:srgbClr val="EDEDED"/>
          </a:solidFill>
        </p:spPr>
      </p:pic>
      <p:sp>
        <p:nvSpPr>
          <p:cNvPr id="71" name="텍스트 상자 56"/>
          <p:cNvSpPr txBox="1">
            <a:spLocks/>
          </p:cNvSpPr>
          <p:nvPr/>
        </p:nvSpPr>
        <p:spPr>
          <a:xfrm rot="0">
            <a:off x="1226185" y="4166235"/>
            <a:ext cx="41535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SignUp( ) 함수를 선언한 다음 회원 가입에 대한 정보를 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회원 가입의 여부를 등록하는 RegisterPlayFabUser( ) 함수로 등록 절차를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57" descr="C:/Users/nwond/AppData/Roaming/PolarisOffice/ETemp/11136_16925296/fImage110545303696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58595"/>
            <a:ext cx="4152265" cy="26689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42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37"/>
          <p:cNvSpPr txBox="1">
            <a:spLocks/>
          </p:cNvSpPr>
          <p:nvPr/>
        </p:nvSpPr>
        <p:spPr>
          <a:xfrm rot="0">
            <a:off x="1228725" y="5252085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ign Up Buttom 오브젝트의 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58"/>
          <p:cNvSpPr txBox="1">
            <a:spLocks/>
          </p:cNvSpPr>
          <p:nvPr/>
        </p:nvSpPr>
        <p:spPr>
          <a:xfrm rot="0">
            <a:off x="1228725" y="2474595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Failure(PlayFabError) 함수를 선언한 다음 Alarm 클래스의 Show( 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59" descr="C:/Users/nwond/AppData/Roaming/PolarisOffice/ETemp/11136_16925296/fImage477953001478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52245"/>
            <a:ext cx="4145915" cy="1018540"/>
          </a:xfrm>
          <a:prstGeom prst="roundRect"/>
          <a:solidFill>
            <a:srgbClr val="EDEDED"/>
          </a:solidFill>
        </p:spPr>
      </p:pic>
      <p:pic>
        <p:nvPicPr>
          <p:cNvPr id="81" name="그림 60" descr="C:/Users/nwond/AppData/Roaming/PolarisOffice/ETemp/11136_16925296/fImage12367314996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3456940"/>
            <a:ext cx="4145915" cy="1812925"/>
          </a:xfrm>
          <a:prstGeom prst="roundRect"/>
          <a:solidFill>
            <a:srgbClr val="EDEDED"/>
          </a:solidFill>
        </p:spPr>
      </p:pic>
      <p:pic>
        <p:nvPicPr>
          <p:cNvPr id="82" name="그림 63" descr="C:/Users/nwond/AppData/Roaming/PolarisOffice/ETemp/11136_16925296/fImage117543619169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52880"/>
            <a:ext cx="4152265" cy="1694815"/>
          </a:xfrm>
          <a:prstGeom prst="roundRect"/>
          <a:solidFill>
            <a:srgbClr val="EDEDED"/>
          </a:solidFill>
        </p:spPr>
      </p:pic>
      <p:sp>
        <p:nvSpPr>
          <p:cNvPr id="83" name="텍스트 상자 64"/>
          <p:cNvSpPr txBox="1">
            <a:spLocks/>
          </p:cNvSpPr>
          <p:nvPr/>
        </p:nvSpPr>
        <p:spPr>
          <a:xfrm rot="0">
            <a:off x="6816090" y="3129915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Email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nput </a:t>
            </a:r>
            <a:r>
              <a:rPr lang="ko-KR" sz="1800">
                <a:latin typeface="맑은 고딕" charset="0"/>
                <a:ea typeface="맑은 고딕" charset="0"/>
              </a:rPr>
              <a:t>오브젝트의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77" descr="C:/Users/nwond/AppData/Roaming/PolarisOffice/ETemp/11136_16925296/fImage579532749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4097655"/>
            <a:ext cx="1359535" cy="1177925"/>
          </a:xfrm>
          <a:prstGeom prst="roundRect"/>
          <a:solidFill>
            <a:srgbClr val="EDEDED"/>
          </a:solidFill>
        </p:spPr>
      </p:pic>
      <p:pic>
        <p:nvPicPr>
          <p:cNvPr id="85" name="그림 78" descr="C:/Users/nwond/AppData/Roaming/PolarisOffice/ETemp/11136_16925296/fImage54043282995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3730" y="4096385"/>
            <a:ext cx="2719070" cy="1173480"/>
          </a:xfrm>
          <a:prstGeom prst="roundRect"/>
          <a:solidFill>
            <a:srgbClr val="EDEDED"/>
          </a:solidFill>
        </p:spPr>
      </p:pic>
      <p:sp>
        <p:nvSpPr>
          <p:cNvPr id="86" name="텍스트 상자 84"/>
          <p:cNvSpPr txBox="1">
            <a:spLocks/>
          </p:cNvSpPr>
          <p:nvPr/>
        </p:nvSpPr>
        <p:spPr>
          <a:xfrm rot="0">
            <a:off x="6819265" y="5255260"/>
            <a:ext cx="4159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ign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 Butt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 오브젝트의 On Clic</a:t>
            </a:r>
            <a:r>
              <a:rPr lang="ko-KR" sz="1800">
                <a:latin typeface="맑은 고딕" charset="0"/>
                <a:ea typeface="맑은 고딕" charset="0"/>
              </a:rPr>
              <a:t>k</a:t>
            </a:r>
            <a:r>
              <a:rPr lang="ko-KR" sz="1800">
                <a:latin typeface="맑은 고딕" charset="0"/>
                <a:ea typeface="맑은 고딕" charset="0"/>
              </a:rPr>
              <a:t>에 Pla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>
                <a:latin typeface="맑은 고딕" charset="0"/>
                <a:ea typeface="맑은 고딕" charset="0"/>
              </a:rPr>
              <a:t>fab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7" name="도형 85"/>
          <p:cNvCxnSpPr/>
          <p:nvPr/>
        </p:nvCxnSpPr>
        <p:spPr>
          <a:xfrm rot="0" flipV="1">
            <a:off x="8148320" y="4766310"/>
            <a:ext cx="969010" cy="2984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81635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53"/>
          <p:cNvSpPr txBox="1">
            <a:spLocks/>
          </p:cNvSpPr>
          <p:nvPr/>
        </p:nvSpPr>
        <p:spPr>
          <a:xfrm rot="0">
            <a:off x="1228725" y="292290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</a:t>
            </a:r>
            <a:r>
              <a:rPr lang="ko-KR" sz="1800">
                <a:latin typeface="맑은 고딕" charset="0"/>
                <a:ea typeface="맑은 고딕" charset="0"/>
              </a:rPr>
              <a:t>ign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 Button 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68"/>
          <p:cNvSpPr txBox="1">
            <a:spLocks/>
          </p:cNvSpPr>
          <p:nvPr/>
        </p:nvSpPr>
        <p:spPr>
          <a:xfrm rot="0">
            <a:off x="1243965" y="5243195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layfab Manager 오브젝트에 Playfab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 스크립트를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69" descr="C:/Users/nwond/AppData/Roaming/PolarisOffice/ETemp/11136_16925296/fImage52893191942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606165"/>
            <a:ext cx="4133850" cy="1676400"/>
          </a:xfrm>
          <a:prstGeom prst="roundRect"/>
          <a:solidFill>
            <a:srgbClr val="EDEDED"/>
          </a:solidFill>
        </p:spPr>
      </p:pic>
      <p:pic>
        <p:nvPicPr>
          <p:cNvPr id="77" name="그림 76" descr="C:/Users/nwond/AppData/Roaming/PolarisOffice/ETemp/11136_16925296/fImage30173824604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51610"/>
            <a:ext cx="4133850" cy="1497330"/>
          </a:xfrm>
          <a:prstGeom prst="roundRect"/>
          <a:solidFill>
            <a:srgbClr val="EDEDED"/>
          </a:solidFill>
        </p:spPr>
      </p:pic>
      <p:pic>
        <p:nvPicPr>
          <p:cNvPr id="78" name="그림 86" descr="C:/Users/nwond/AppData/Roaming/PolarisOffice/ETemp/11136_16925296/fImage122423314827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57325"/>
            <a:ext cx="4133850" cy="1708785"/>
          </a:xfrm>
          <a:prstGeom prst="roundRect"/>
          <a:solidFill>
            <a:srgbClr val="EDEDED"/>
          </a:solidFill>
        </p:spPr>
      </p:pic>
      <p:sp>
        <p:nvSpPr>
          <p:cNvPr id="79" name="텍스트 상자 89"/>
          <p:cNvSpPr txBox="1">
            <a:spLocks/>
          </p:cNvSpPr>
          <p:nvPr/>
        </p:nvSpPr>
        <p:spPr>
          <a:xfrm rot="0">
            <a:off x="6816090" y="3129915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</a:t>
            </a:r>
            <a:r>
              <a:rPr lang="ko-KR" sz="1800">
                <a:latin typeface="맑은 고딕" charset="0"/>
                <a:ea typeface="맑은 고딕" charset="0"/>
              </a:rPr>
              <a:t>ssword Input</a:t>
            </a:r>
            <a:r>
              <a:rPr lang="ko-KR" sz="1800">
                <a:latin typeface="맑은 고딕" charset="0"/>
                <a:ea typeface="맑은 고딕" charset="0"/>
              </a:rPr>
              <a:t> 오브젝트의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92" descr="C:/Users/nwond/AppData/Roaming/PolarisOffice/ETemp/11136_16925296/fImage57953355436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4097655"/>
            <a:ext cx="1359535" cy="1177925"/>
          </a:xfrm>
          <a:prstGeom prst="roundRect"/>
          <a:solidFill>
            <a:srgbClr val="EDEDED"/>
          </a:solidFill>
        </p:spPr>
      </p:pic>
      <p:pic>
        <p:nvPicPr>
          <p:cNvPr id="81" name="그림 93" descr="C:/Users/nwond/AppData/Roaming/PolarisOffice/ETemp/11136_16925296/fImage54043362391.png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3730" y="4096385"/>
            <a:ext cx="2719070" cy="1173480"/>
          </a:xfrm>
          <a:prstGeom prst="roundRect"/>
          <a:solidFill>
            <a:srgbClr val="EDEDED"/>
          </a:solidFill>
        </p:spPr>
      </p:pic>
      <p:sp>
        <p:nvSpPr>
          <p:cNvPr id="82" name="텍스트 상자 94"/>
          <p:cNvSpPr txBox="1">
            <a:spLocks/>
          </p:cNvSpPr>
          <p:nvPr/>
        </p:nvSpPr>
        <p:spPr>
          <a:xfrm rot="0">
            <a:off x="6819265" y="525526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ign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Up Butt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n 오브젝트의 On Clic</a:t>
            </a:r>
            <a:r>
              <a:rPr lang="ko-KR" sz="1800">
                <a:latin typeface="맑은 고딕" charset="0"/>
                <a:ea typeface="맑은 고딕" charset="0"/>
              </a:rPr>
              <a:t>k</a:t>
            </a:r>
            <a:r>
              <a:rPr lang="ko-KR" sz="1800">
                <a:latin typeface="맑은 고딕" charset="0"/>
                <a:ea typeface="맑은 고딕" charset="0"/>
              </a:rPr>
              <a:t>에 Pla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>
                <a:latin typeface="맑은 고딕" charset="0"/>
                <a:ea typeface="맑은 고딕" charset="0"/>
              </a:rPr>
              <a:t>fab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3" name="도형 95"/>
          <p:cNvCxnSpPr/>
          <p:nvPr/>
        </p:nvCxnSpPr>
        <p:spPr>
          <a:xfrm rot="0" flipV="1">
            <a:off x="8148320" y="4766310"/>
            <a:ext cx="969010" cy="2984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42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1256030" y="4975225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Login 폴더에 Sign In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 선택</a:t>
            </a:r>
            <a:r>
              <a:rPr sz="1800">
                <a:latin typeface="맑은 고딕" charset="0"/>
                <a:ea typeface="맑은 고딕" charset="0"/>
              </a:rPr>
              <a:t>한 </a:t>
            </a:r>
            <a:r>
              <a:rPr sz="1800">
                <a:latin typeface="맑은 고딕" charset="0"/>
                <a:ea typeface="맑은 고딕" charset="0"/>
              </a:rPr>
              <a:t>다음 Si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n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 Button 오브</a:t>
            </a:r>
            <a:r>
              <a:rPr lang="ko-KR" sz="1800">
                <a:latin typeface="맑은 고딕" charset="0"/>
                <a:ea typeface="맑은 고딕" charset="0"/>
              </a:rPr>
              <a:t>젝트의 </a:t>
            </a:r>
            <a:r>
              <a:rPr lang="ko-KR" sz="1800">
                <a:latin typeface="맑은 고딕" charset="0"/>
                <a:ea typeface="맑은 고딕" charset="0"/>
              </a:rPr>
              <a:t>Sou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0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45895"/>
            <a:ext cx="4133850" cy="2315845"/>
          </a:xfrm>
          <a:prstGeom prst="roundRect"/>
          <a:solidFill>
            <a:srgbClr val="EDEDED"/>
          </a:solidFill>
        </p:spPr>
      </p:pic>
      <p:sp>
        <p:nvSpPr>
          <p:cNvPr id="86" name="텍스트 상자 113"/>
          <p:cNvSpPr txBox="1">
            <a:spLocks/>
          </p:cNvSpPr>
          <p:nvPr/>
        </p:nvSpPr>
        <p:spPr>
          <a:xfrm rot="0">
            <a:off x="6812915" y="3070225"/>
            <a:ext cx="4141470" cy="6299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Si</a:t>
            </a:r>
            <a:r>
              <a:rPr lang="ko-KR" sz="1800">
                <a:latin typeface="맑은 고딕" charset="0"/>
                <a:ea typeface="맑은 고딕" charset="0"/>
              </a:rPr>
              <a:t>gn In Button 오브젝트의 On Click</a:t>
            </a:r>
            <a:r>
              <a:rPr lang="ko-KR" sz="1800">
                <a:latin typeface="맑은 고딕" charset="0"/>
                <a:ea typeface="맑은 고딕" charset="0"/>
              </a:rPr>
              <a:t>(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함수에 L</a:t>
            </a:r>
            <a:r>
              <a:rPr lang="ko-KR" sz="1800">
                <a:latin typeface="맑은 고딕" charset="0"/>
                <a:ea typeface="맑은 고딕" charset="0"/>
              </a:rPr>
              <a:t>ogin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9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3829685"/>
            <a:ext cx="4140200" cy="1166495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2830195" y="1800225"/>
            <a:ext cx="2383790" cy="25819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10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43990"/>
            <a:ext cx="4133850" cy="1604010"/>
          </a:xfrm>
          <a:prstGeom prst="roundRect"/>
          <a:solidFill>
            <a:srgbClr val="EDEDED"/>
          </a:solidFill>
        </p:spPr>
      </p:pic>
      <p:sp>
        <p:nvSpPr>
          <p:cNvPr id="89" name="텍스트 상자 105"/>
          <p:cNvSpPr txBox="1">
            <a:spLocks/>
          </p:cNvSpPr>
          <p:nvPr/>
        </p:nvSpPr>
        <p:spPr>
          <a:xfrm rot="0">
            <a:off x="6809740" y="5568315"/>
            <a:ext cx="4144645" cy="63881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cenery 오브젝트를 앵커를 Strech로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0" name="그림 106" descr="C:/Users/nwond/AppData/Roaming/PolarisOffice/ETemp/1240_16008976/fImage11878343153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3742690"/>
            <a:ext cx="4128135" cy="18002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34510" y="398780"/>
            <a:ext cx="3524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1262380" y="5254625"/>
            <a:ext cx="41186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 Button 오브젝트의 On Click( ) 함수에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ignUp</a:t>
            </a:r>
            <a:r>
              <a:rPr lang="ko-KR" sz="1800">
                <a:latin typeface="맑은 고딕" charset="0"/>
                <a:ea typeface="맑은 고딕" charset="0"/>
              </a:rPr>
              <a:t> 함수를 등록합니다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Rect 0"/>
          <p:cNvSpPr txBox="1">
            <a:spLocks/>
          </p:cNvSpPr>
          <p:nvPr/>
        </p:nvSpPr>
        <p:spPr>
          <a:xfrm rot="0">
            <a:off x="6812915" y="2679065"/>
            <a:ext cx="4135120" cy="9150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 Manager 스크립트의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assword 변수에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assword Input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03390" y="5574030"/>
            <a:ext cx="4145280" cy="6324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Canvas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aler에서 U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 Scale Mode를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3025" y="1440180"/>
            <a:ext cx="2767965" cy="1235710"/>
          </a:xfrm>
          <a:prstGeom prst="roundRect"/>
          <a:solidFill>
            <a:srgbClr val="EDEDED"/>
          </a:solidFill>
        </p:spPr>
      </p:pic>
      <p:pic>
        <p:nvPicPr>
          <p:cNvPr id="9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5395" y="1442085"/>
            <a:ext cx="1276985" cy="1233805"/>
          </a:xfrm>
          <a:prstGeom prst="roundRect"/>
          <a:solidFill>
            <a:srgbClr val="EDEDED"/>
          </a:solidFill>
        </p:spPr>
      </p:pic>
      <p:cxnSp>
        <p:nvCxnSpPr>
          <p:cNvPr id="93" name="도형 7"/>
          <p:cNvCxnSpPr/>
          <p:nvPr/>
        </p:nvCxnSpPr>
        <p:spPr>
          <a:xfrm rot="0" flipV="1">
            <a:off x="2277745" y="2185035"/>
            <a:ext cx="3022600" cy="685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텍스트 상자 8"/>
          <p:cNvSpPr txBox="1">
            <a:spLocks/>
          </p:cNvSpPr>
          <p:nvPr/>
        </p:nvSpPr>
        <p:spPr>
          <a:xfrm rot="0">
            <a:off x="1228725" y="263652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 Manager 스크립트의 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ma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l 변수에 E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ail Input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5" name="그림 9" descr="C:/Users/nwond/AppData/Roaming/PolarisOffice/ETemp/756_18560816/fImage6241361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3587750"/>
            <a:ext cx="4134485" cy="1706880"/>
          </a:xfrm>
          <a:prstGeom prst="roundRect"/>
          <a:solidFill>
            <a:srgbClr val="EDEDED"/>
          </a:solidFill>
        </p:spPr>
      </p:pic>
      <p:pic>
        <p:nvPicPr>
          <p:cNvPr id="96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1446530"/>
            <a:ext cx="1390650" cy="1229360"/>
          </a:xfrm>
          <a:prstGeom prst="roundRect"/>
          <a:solidFill>
            <a:srgbClr val="EDEDED"/>
          </a:solidFill>
        </p:spPr>
      </p:pic>
      <p:pic>
        <p:nvPicPr>
          <p:cNvPr id="97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84845" y="1446530"/>
            <a:ext cx="2669540" cy="1223010"/>
          </a:xfrm>
          <a:prstGeom prst="roundRect"/>
          <a:solidFill>
            <a:srgbClr val="EDEDED"/>
          </a:solidFill>
        </p:spPr>
      </p:pic>
      <p:pic>
        <p:nvPicPr>
          <p:cNvPr id="98" name="그림 21" descr="C:/Users/nwond/AppData/Roaming/PolarisOffice/ETemp/756_18560816/fImage11679365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8945" y="3581400"/>
            <a:ext cx="4149725" cy="1955165"/>
          </a:xfrm>
          <a:prstGeom prst="roundRect"/>
          <a:solidFill>
            <a:srgbClr val="EDEDED"/>
          </a:solidFill>
        </p:spPr>
      </p:pic>
      <p:cxnSp>
        <p:nvCxnSpPr>
          <p:cNvPr id="99" name="도형 25"/>
          <p:cNvCxnSpPr/>
          <p:nvPr/>
        </p:nvCxnSpPr>
        <p:spPr>
          <a:xfrm rot="0">
            <a:off x="8148320" y="2339975"/>
            <a:ext cx="2719070" cy="996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314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1240790" y="524891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</a:t>
            </a:r>
            <a:r>
              <a:rPr lang="ko-KR" sz="1800">
                <a:latin typeface="맑은 고딕" charset="0"/>
                <a:ea typeface="맑은 고딕" charset="0"/>
              </a:rPr>
              <a:t>현재 자기가 사용하는 Email 주소와 암호를 입력하고 PlayFab의 서비스 약관에 동의를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 descr="C:/Users/nwond/AppData/Roaming/PolarisOffice/ETemp/12888_9909808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3965" y="1443990"/>
            <a:ext cx="4132580" cy="3738880"/>
          </a:xfrm>
          <a:prstGeom prst="roundRect"/>
          <a:solidFill>
            <a:srgbClr val="EDEDED"/>
          </a:solidFill>
        </p:spPr>
      </p:pic>
      <p:sp>
        <p:nvSpPr>
          <p:cNvPr id="10" name="텍스트 상자 5"/>
          <p:cNvSpPr txBox="1">
            <a:spLocks/>
          </p:cNvSpPr>
          <p:nvPr/>
        </p:nvSpPr>
        <p:spPr>
          <a:xfrm rot="0">
            <a:off x="6802120" y="5213350"/>
            <a:ext cx="4149725" cy="9848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회원가입할 때 입력한 전자 메일에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 전자 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6" descr="C:/Users/nwond/AppData/Roaming/PolarisOffice/ETemp/12888_9909808/fImage33799141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2595" y="1440180"/>
            <a:ext cx="4159250" cy="37426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15"/>
          <p:cNvSpPr txBox="1">
            <a:spLocks/>
          </p:cNvSpPr>
          <p:nvPr/>
        </p:nvSpPr>
        <p:spPr>
          <a:xfrm rot="0">
            <a:off x="6820535" y="5088255"/>
            <a:ext cx="41402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Project 폴더 아래에 있는 Scene 폴더에 Photon Lobby 씬을 Scenes In Build에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16" descr="C:/Users/nwond/AppData/Roaming/PolarisOffice/ETemp/1240_16008976/fImage793043615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32560"/>
            <a:ext cx="4146550" cy="3838575"/>
          </a:xfrm>
          <a:prstGeom prst="roundRect"/>
          <a:solidFill>
            <a:srgbClr val="EDEDED"/>
          </a:solidFill>
        </p:spPr>
      </p:pic>
      <p:sp>
        <p:nvSpPr>
          <p:cNvPr id="39" name="텍스트 상자 118"/>
          <p:cNvSpPr txBox="1">
            <a:spLocks/>
          </p:cNvSpPr>
          <p:nvPr/>
        </p:nvSpPr>
        <p:spPr>
          <a:xfrm rot="0">
            <a:off x="1230630" y="5354955"/>
            <a:ext cx="41446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File에 Build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124" descr="C:/Users/nwond/AppData/Roaming/PolarisOffice/ETemp/1240_16008976/fImage8443442238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37005"/>
            <a:ext cx="4144645" cy="2268855"/>
          </a:xfrm>
          <a:prstGeom prst="roundRect"/>
          <a:solidFill>
            <a:srgbClr val="EDEDED"/>
          </a:solidFill>
        </p:spPr>
      </p:pic>
      <p:pic>
        <p:nvPicPr>
          <p:cNvPr id="44" name="그림 18" descr="C:/Users/nwond/AppData/Roaming/PolarisOffice/ETemp/1240_16008976/fImage7193364147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852545"/>
            <a:ext cx="4145915" cy="1238885"/>
          </a:xfrm>
          <a:prstGeom prst="roundRect"/>
          <a:solidFill>
            <a:srgbClr val="EDEDED"/>
          </a:solidFill>
        </p:spPr>
      </p:pic>
      <p:pic>
        <p:nvPicPr>
          <p:cNvPr id="41" name="그림 120" descr="C:/Users/nwond/AppData/Roaming/PolarisOffice/ETemp/1240_16008976/fImage224217440742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35670" y="3329940"/>
            <a:ext cx="725170" cy="661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7" name="그림 6" descr="C:/Users/nwond/AppData/Roaming/PolarisOffice/ETemp/12888_9909808/fImage1780014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3990"/>
            <a:ext cx="4150360" cy="3700780"/>
          </a:xfrm>
          <a:prstGeom prst="roundRect"/>
          <a:solidFill>
            <a:srgbClr val="EDEDED"/>
          </a:solidFill>
        </p:spPr>
      </p:pic>
      <p:sp>
        <p:nvSpPr>
          <p:cNvPr id="28" name="텍스트 상자 7"/>
          <p:cNvSpPr txBox="1">
            <a:spLocks/>
          </p:cNvSpPr>
          <p:nvPr/>
        </p:nvSpPr>
        <p:spPr>
          <a:xfrm>
            <a:off x="1226185" y="5220335"/>
            <a:ext cx="41503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Email에 가서 전자 메일을 도착했는지 확인하고 전자 메일 주소 확인을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7"/>
          <p:cNvSpPr txBox="1">
            <a:spLocks/>
          </p:cNvSpPr>
          <p:nvPr/>
        </p:nvSpPr>
        <p:spPr>
          <a:xfrm>
            <a:off x="6819265" y="5220970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게임 내에 있는 사용자 정보를 관리할 수 있는 DataBase가 생성되며 DataBase이름을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8" descr="C:/Users/nwond/AppData/Roaming/PolarisOffice/ETemp/12888_9909808/fImage4545227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1800" y="1555115"/>
            <a:ext cx="4132580" cy="35845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>
            <a:off x="1238250" y="5185410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PlayFab 타이틀로 들어와서 도움말 버튼을 입력하고 지원을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35306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/>
          <p:cNvSpPr txBox="1">
            <a:spLocks/>
          </p:cNvSpPr>
          <p:nvPr/>
        </p:nvSpPr>
        <p:spPr>
          <a:xfrm rot="0">
            <a:off x="6877050" y="5184140"/>
            <a:ext cx="40836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도움말 화면이 나타나면 참조 자료에 SDK 다운로드를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" descr="C:/Users/nwond/AppData/Roaming/PolarisOffice/ETemp/12888_9909808/fImage7346228633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25575"/>
            <a:ext cx="4118610" cy="3695065"/>
          </a:xfrm>
          <a:prstGeom prst="roundRect"/>
          <a:solidFill>
            <a:srgbClr val="EDEDED"/>
          </a:solidFill>
        </p:spPr>
      </p:pic>
      <p:pic>
        <p:nvPicPr>
          <p:cNvPr id="47" name="그림 13" descr="C:/Users/nwond/AppData/Roaming/PolarisOffice/ETemp/12888_9909808/fImage50737149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7050" y="1424940"/>
            <a:ext cx="4086225" cy="3695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33265" y="33401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31"/>
          <p:cNvSpPr txBox="1">
            <a:spLocks/>
          </p:cNvSpPr>
          <p:nvPr/>
        </p:nvSpPr>
        <p:spPr>
          <a:xfrm rot="0">
            <a:off x="1222375" y="5425440"/>
            <a:ext cx="41154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Unity3D 엔진에서 Unity3D 빠른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14"/>
          <p:cNvSpPr txBox="1">
            <a:spLocks/>
          </p:cNvSpPr>
          <p:nvPr/>
        </p:nvSpPr>
        <p:spPr>
          <a:xfrm rot="0">
            <a:off x="1228725" y="2350770"/>
            <a:ext cx="41522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클라이언트 라이브러리, 스크립팅 및 도구에서 게임 엔진을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" descr="C:/Users/nwond/AppData/Roaming/PolarisOffice/ETemp/12888_9909808/fImage12773285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458595"/>
            <a:ext cx="4152900" cy="900430"/>
          </a:xfrm>
          <a:prstGeom prst="roundRect"/>
          <a:solidFill>
            <a:srgbClr val="EDEDED"/>
          </a:solidFill>
        </p:spPr>
      </p:pic>
      <p:pic>
        <p:nvPicPr>
          <p:cNvPr id="50" name="그림 8" descr="C:/Users/nwond/AppData/Roaming/PolarisOffice/ETemp/12888_9909808/fImage26124286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3338830"/>
            <a:ext cx="4152900" cy="2073910"/>
          </a:xfrm>
          <a:prstGeom prst="roundRect"/>
          <a:solidFill>
            <a:srgbClr val="EDEDED"/>
          </a:solidFill>
        </p:spPr>
      </p:pic>
      <p:pic>
        <p:nvPicPr>
          <p:cNvPr id="51" name="그림 13" descr="C:/Users/nwond/AppData/Roaming/PolarisOffice/ETemp/12888_9909808/fImage33090154814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51610"/>
            <a:ext cx="4146550" cy="3650615"/>
          </a:xfrm>
          <a:prstGeom prst="roundRect"/>
          <a:solidFill>
            <a:srgbClr val="EDEDED"/>
          </a:solidFill>
        </p:spPr>
      </p:pic>
      <p:sp>
        <p:nvSpPr>
          <p:cNvPr id="52" name="텍스트 상자 14"/>
          <p:cNvSpPr txBox="1">
            <a:spLocks/>
          </p:cNvSpPr>
          <p:nvPr/>
        </p:nvSpPr>
        <p:spPr>
          <a:xfrm rot="0">
            <a:off x="6814185" y="5148580"/>
            <a:ext cx="42164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PlayFab SDK 다운로드 및 설치에서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 Unity 편집기 확장 자산 패키지]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44170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20"/>
          <p:cNvSpPr txBox="1">
            <a:spLocks/>
          </p:cNvSpPr>
          <p:nvPr/>
        </p:nvSpPr>
        <p:spPr>
          <a:xfrm>
            <a:off x="1225550" y="5135880"/>
            <a:ext cx="41573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다운로드가 완료되면 유니티에 적용할 파일 내역을 확인하고 Import를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7"/>
          <p:cNvSpPr txBox="1">
            <a:spLocks/>
          </p:cNvSpPr>
          <p:nvPr/>
        </p:nvSpPr>
        <p:spPr>
          <a:xfrm rot="0">
            <a:off x="6814185" y="5411470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PlayFab Editor가 나타나면 LOG IN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38" descr="C:/Users/nwond/AppData/Roaming/PolarisOffice/ETemp/11136_16925296/fImage36477241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457960"/>
            <a:ext cx="4159885" cy="3606800"/>
          </a:xfrm>
          <a:prstGeom prst="roundRect"/>
          <a:solidFill>
            <a:srgbClr val="EDEDED"/>
          </a:solidFill>
        </p:spPr>
      </p:pic>
      <p:pic>
        <p:nvPicPr>
          <p:cNvPr id="52" name="그림 16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7835" y="1464945"/>
            <a:ext cx="4158615" cy="39039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25120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5075" y="5503545"/>
            <a:ext cx="41408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Install PlayFab SDK를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4" name="그림 17" descr="C:/Users/nwond/AppData/Roaming/PolarisOffice/ETemp/11136_16925296/fImage12374253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52245"/>
            <a:ext cx="4152900" cy="1738630"/>
          </a:xfrm>
          <a:prstGeom prst="roundRect"/>
          <a:solidFill>
            <a:srgbClr val="EDEDED"/>
          </a:solidFill>
        </p:spPr>
      </p:pic>
      <p:sp>
        <p:nvSpPr>
          <p:cNvPr id="55" name="텍스트 상자 18"/>
          <p:cNvSpPr txBox="1">
            <a:spLocks/>
          </p:cNvSpPr>
          <p:nvPr/>
        </p:nvSpPr>
        <p:spPr>
          <a:xfrm rot="0">
            <a:off x="1228725" y="3161665"/>
            <a:ext cx="415290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PlayFab Editor가 나타나면 LOG IN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19" descr="C:/Users/nwond/AppData/Roaming/PolarisOffice/ETemp/11136_16925296/fImage11611254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3848100"/>
            <a:ext cx="4145915" cy="1688465"/>
          </a:xfrm>
          <a:prstGeom prst="roundRect"/>
          <a:solidFill>
            <a:srgbClr val="EDEDED"/>
          </a:solidFill>
        </p:spPr>
      </p:pic>
      <p:pic>
        <p:nvPicPr>
          <p:cNvPr id="57" name="그림 2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2925" y="1483360"/>
            <a:ext cx="4067810" cy="3941445"/>
          </a:xfrm>
          <a:prstGeom prst="roundRect"/>
          <a:solidFill>
            <a:srgbClr val="EDEDED"/>
          </a:solidFill>
        </p:spPr>
      </p:pic>
      <p:sp>
        <p:nvSpPr>
          <p:cNvPr id="58" name="텍스트 상자 21"/>
          <p:cNvSpPr txBox="1">
            <a:spLocks/>
          </p:cNvSpPr>
          <p:nvPr/>
        </p:nvSpPr>
        <p:spPr>
          <a:xfrm rot="0">
            <a:off x="6899910" y="5502910"/>
            <a:ext cx="40608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536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85740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SETTINGS의 PROJECT에서 STUDIO를 선택하고 PlayFab에서 생성한 Studio를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04990" y="5280025"/>
            <a:ext cx="40614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UI에서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mage</a:t>
            </a:r>
            <a:r>
              <a:rPr lang="ko-KR" sz="1800">
                <a:latin typeface="맑은 고딕" charset="0"/>
                <a:ea typeface="맑은 고딕" charset="0"/>
              </a:rPr>
              <a:t>을 생성한 다음 S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enery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 descr="C:/Users/nwond/AppData/Roaming/PolarisOffice/ETemp/11136_16925296/fImage25060268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4960" cy="3773170"/>
          </a:xfrm>
          <a:prstGeom prst="roundRect"/>
          <a:solidFill>
            <a:srgbClr val="EDEDED"/>
          </a:solidFill>
        </p:spPr>
      </p:pic>
      <p:pic>
        <p:nvPicPr>
          <p:cNvPr id="58" name="그림 1" descr="C:/Users/nwond/AppData/Roaming/PolarisOffice/ETemp/11136_16925296/fImage21524283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4355" y="1440180"/>
            <a:ext cx="2753360" cy="3735705"/>
          </a:xfrm>
          <a:prstGeom prst="roundRect"/>
          <a:solidFill>
            <a:srgbClr val="EDEDED"/>
          </a:solidFill>
        </p:spPr>
      </p:pic>
      <p:pic>
        <p:nvPicPr>
          <p:cNvPr id="59" name="그림 2" descr="C:/Users/nwond/AppData/Roaming/PolarisOffice/ETemp/11136_16925296/fImage5364284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49790" y="2458720"/>
            <a:ext cx="1216660" cy="17684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5369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942840"/>
            <a:ext cx="412559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Scene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 L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n 이미지를 선택</a:t>
            </a:r>
            <a:r>
              <a:rPr lang="ko-KR" sz="1800">
                <a:latin typeface="맑은 고딕" charset="0"/>
                <a:ea typeface="맑은 고딕" charset="0"/>
              </a:rPr>
              <a:t>하고 S</a:t>
            </a:r>
            <a:r>
              <a:rPr lang="ko-KR" sz="1800">
                <a:latin typeface="맑은 고딕" charset="0"/>
                <a:ea typeface="맑은 고딕" charset="0"/>
              </a:rPr>
              <a:t>cenery 오브</a:t>
            </a:r>
            <a:r>
              <a:rPr lang="ko-KR" sz="1800">
                <a:latin typeface="맑은 고딕" charset="0"/>
                <a:ea typeface="맑은 고딕" charset="0"/>
              </a:rPr>
              <a:t>젝트의 </a:t>
            </a:r>
            <a:r>
              <a:rPr lang="ko-KR" sz="1800">
                <a:latin typeface="맑은 고딕" charset="0"/>
                <a:ea typeface="맑은 고딕" charset="0"/>
              </a:rPr>
              <a:t>Source 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mage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6885" y="522287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UI에서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>
                <a:latin typeface="맑은 고딕" charset="0"/>
                <a:ea typeface="맑은 고딕" charset="0"/>
              </a:rPr>
              <a:t>Te</a:t>
            </a:r>
            <a:r>
              <a:rPr lang="ko-KR" sz="1800">
                <a:latin typeface="맑은 고딕" charset="0"/>
                <a:ea typeface="맑은 고딕" charset="0"/>
              </a:rPr>
              <a:t>xtMeshPro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Sign In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8" name="그림 8" descr="C:/Users/nwond/AppData/Roaming/PolarisOffice/ETemp/11136_16925296/fImage16663286633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42720"/>
            <a:ext cx="4133850" cy="2287905"/>
          </a:xfrm>
          <a:prstGeom prst="roundRect"/>
          <a:solidFill>
            <a:srgbClr val="EDEDED"/>
          </a:solidFill>
        </p:spPr>
      </p:pic>
      <p:pic>
        <p:nvPicPr>
          <p:cNvPr id="61" name="그림 15" descr="C:/Users/nwond/AppData/Roaming/PolarisOffice/ETemp/11136_16925296/fImage25286289650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3823970"/>
            <a:ext cx="4128135" cy="1135380"/>
          </a:xfrm>
          <a:prstGeom prst="roundRect"/>
          <a:solidFill>
            <a:srgbClr val="EDEDED"/>
          </a:solidFill>
        </p:spPr>
      </p:pic>
      <p:cxnSp>
        <p:nvCxnSpPr>
          <p:cNvPr id="60" name="도형 14"/>
          <p:cNvCxnSpPr/>
          <p:nvPr/>
        </p:nvCxnSpPr>
        <p:spPr>
          <a:xfrm rot="0" flipV="1">
            <a:off x="3928110" y="1781175"/>
            <a:ext cx="1310640" cy="24460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18" descr="C:/Users/nwond/AppData/Roaming/PolarisOffice/ETemp/11136_16925296/fImage20881290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885" y="1434465"/>
            <a:ext cx="2697480" cy="3698875"/>
          </a:xfrm>
          <a:prstGeom prst="roundRect"/>
          <a:solidFill>
            <a:srgbClr val="EDEDED"/>
          </a:solidFill>
        </p:spPr>
      </p:pic>
      <p:pic>
        <p:nvPicPr>
          <p:cNvPr id="63" name="그림 19" descr="C:/Users/nwond/AppData/Roaming/PolarisOffice/ETemp/11136_16925296/fImage6132291572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25965" y="2389505"/>
            <a:ext cx="1341120" cy="17945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