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79" r:id="rId12"/>
  </p:sldMasterIdLst>
  <p:notesMasterIdLst>
    <p:notesMasterId r:id="rId14"/>
  </p:notesMasterIdLst>
  <p:sldIdLst>
    <p:sldId id="309" r:id="rId16"/>
    <p:sldId id="307" r:id="rId17"/>
    <p:sldId id="327" r:id="rId18"/>
    <p:sldId id="326" r:id="rId19"/>
    <p:sldId id="320" r:id="rId20"/>
    <p:sldId id="328" r:id="rId21"/>
    <p:sldId id="321" r:id="rId22"/>
    <p:sldId id="329" r:id="rId23"/>
    <p:sldId id="322" r:id="rId24"/>
    <p:sldId id="330" r:id="rId25"/>
    <p:sldId id="33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12" Type="http://schemas.openxmlformats.org/officeDocument/2006/relationships/image" Target="../media/fImage2242172279169.png"></Relationship><Relationship Id="rId18" Type="http://schemas.openxmlformats.org/officeDocument/2006/relationships/image" Target="../media/fImage58051529169.png"></Relationship><Relationship Id="rId19" Type="http://schemas.openxmlformats.org/officeDocument/2006/relationships/image" Target="../media/fImage511124741.png"></Relationship><Relationship Id="rId20" Type="http://schemas.openxmlformats.org/officeDocument/2006/relationships/image" Target="../media/fImage32382488467.png"></Relationship><Relationship Id="rId21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8" Type="http://schemas.openxmlformats.org/officeDocument/2006/relationships/notesSlide" Target="../notesSlides/notesSlide10.xml"></Relationship><Relationship Id="rId19" Type="http://schemas.openxmlformats.org/officeDocument/2006/relationships/image" Target="../media/fImage3017346491.png"></Relationship><Relationship Id="rId20" Type="http://schemas.openxmlformats.org/officeDocument/2006/relationships/image" Target="../media/fImage169713216500.png"></Relationship><Relationship Id="rId21" Type="http://schemas.openxmlformats.org/officeDocument/2006/relationships/image" Target="../media/fImage61863074827.png"></Relationship><Relationship Id="rId22" Type="http://schemas.openxmlformats.org/officeDocument/2006/relationships/image" Target="../media/fImage52393158467.png"></Relationship><Relationship Id="rId23" Type="http://schemas.openxmlformats.org/officeDocument/2006/relationships/image" Target="../media/fImage52523105436.png"></Relationship><Relationship Id="rId24" Type="http://schemas.openxmlformats.org/officeDocument/2006/relationships/image" Target="../media/fImage2242172279169.png"></Relationship><Relationship Id="rId25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11" Type="http://schemas.openxmlformats.org/officeDocument/2006/relationships/image" Target="../media/fImage2242172279169.png"></Relationship><Relationship Id="rId15" Type="http://schemas.openxmlformats.org/officeDocument/2006/relationships/image" Target="../media/fImage50893122391.png"></Relationship><Relationship Id="rId16" Type="http://schemas.openxmlformats.org/officeDocument/2006/relationships/image" Target="../media/fImage65283134604.png"></Relationship><Relationship Id="rId17" Type="http://schemas.openxmlformats.org/officeDocument/2006/relationships/image" Target="../media/fImage120453143902.png"></Relationship><Relationship Id="rId18" Type="http://schemas.openxmlformats.org/officeDocument/2006/relationships/image" Target="../media/fImage6528315153.png"></Relationship><Relationship Id="rId19" Type="http://schemas.openxmlformats.org/officeDocument/2006/relationships/image" Target="../media/fImage12921317292.png"></Relationship><Relationship Id="rId20" Type="http://schemas.openxmlformats.org/officeDocument/2006/relationships/image" Target="../media/fImage102903192382.png"></Relationship><Relationship Id="rId21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12" Type="http://schemas.openxmlformats.org/officeDocument/2006/relationships/image" Target="../media/fImage50222988467.png"></Relationship><Relationship Id="rId13" Type="http://schemas.openxmlformats.org/officeDocument/2006/relationships/image" Target="../media/fImage21453026334.png"></Relationship><Relationship Id="rId14" Type="http://schemas.openxmlformats.org/officeDocument/2006/relationships/image" Target="../media/fImage2242173016500.png"></Relationship><Relationship Id="rId15" Type="http://schemas.openxmlformats.org/officeDocument/2006/relationships/image" Target="../media/fImage69402496334.png"></Relationship><Relationship Id="rId16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image" Target="../media/fImage2242172279169.png"></Relationship><Relationship Id="rId6" Type="http://schemas.openxmlformats.org/officeDocument/2006/relationships/image" Target="../media/fImage75692385705.png"></Relationship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106312506500.png"></Relationship><Relationship Id="rId10" Type="http://schemas.openxmlformats.org/officeDocument/2006/relationships/image" Target="../media/fImage59812519169.png"></Relationship><Relationship Id="rId11" Type="http://schemas.openxmlformats.org/officeDocument/2006/relationships/image" Target="../media/fImage42732525724.png"></Relationship><Relationship Id="rId12" Type="http://schemas.openxmlformats.org/officeDocument/2006/relationships/image" Target="../media/fImage49372531478.png"></Relationship><Relationship Id="rId1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6363529358.png"></Relationship><Relationship Id="rId4" Type="http://schemas.openxmlformats.org/officeDocument/2006/relationships/image" Target="../media/fImage330251699169.png"></Relationship><Relationship Id="rId7" Type="http://schemas.openxmlformats.org/officeDocument/2006/relationships/image" Target="../media/fImage123222398145.png"></Relationship><Relationship Id="rId8" Type="http://schemas.openxmlformats.org/officeDocument/2006/relationships/notesSlide" Target="../notesSlides/notesSlide4.xml"></Relationship><Relationship Id="rId9" Type="http://schemas.openxmlformats.org/officeDocument/2006/relationships/image" Target="../media/fImage55602549358.png"></Relationship><Relationship Id="rId10" Type="http://schemas.openxmlformats.org/officeDocument/2006/relationships/image" Target="../media/fImage54802556962.png"></Relationship><Relationship Id="rId11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11" Type="http://schemas.openxmlformats.org/officeDocument/2006/relationships/image" Target="../media/fImage223883818145.png"></Relationship><Relationship Id="rId14" Type="http://schemas.openxmlformats.org/officeDocument/2006/relationships/image" Target="../media/fImage44542564464.png"></Relationship><Relationship Id="rId15" Type="http://schemas.openxmlformats.org/officeDocument/2006/relationships/image" Target="../media/fImage155012595705.png"></Relationship><Relationship Id="rId16" Type="http://schemas.openxmlformats.org/officeDocument/2006/relationships/image" Target="../media/fImage9406402968145.png"></Relationship><Relationship Id="rId1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50223125724.png"></Relationship><Relationship Id="rId8" Type="http://schemas.openxmlformats.org/officeDocument/2006/relationships/image" Target="../media/fImage55843141478.png"></Relationship><Relationship Id="rId9" Type="http://schemas.openxmlformats.org/officeDocument/2006/relationships/image" Target="../media/fImage2242173139358.png"></Relationship><Relationship Id="rId10" Type="http://schemas.openxmlformats.org/officeDocument/2006/relationships/image" Target="../media/fImage215813156962.png"></Relationship><Relationship Id="rId11" Type="http://schemas.openxmlformats.org/officeDocument/2006/relationships/image" Target="../media/fImage51512613281.png"></Relationship><Relationship Id="rId12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notesSlide" Target="../notesSlides/notesSlide7.xml"></Relationship><Relationship Id="rId11" Type="http://schemas.openxmlformats.org/officeDocument/2006/relationships/image" Target="../media/fImage55853184464.png"></Relationship><Relationship Id="rId12" Type="http://schemas.openxmlformats.org/officeDocument/2006/relationships/image" Target="../media/fImage415713141478.png"></Relationship><Relationship Id="rId14" Type="http://schemas.openxmlformats.org/officeDocument/2006/relationships/image" Target="../media/fImage49182636827.png"></Relationship><Relationship Id="rId15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4" Type="http://schemas.openxmlformats.org/officeDocument/2006/relationships/notesSlide" Target="../notesSlides/notesSlide8.xml"></Relationship><Relationship Id="rId5" Type="http://schemas.openxmlformats.org/officeDocument/2006/relationships/image" Target="../media/fImage267443205705.png"></Relationship><Relationship Id="rId9" Type="http://schemas.openxmlformats.org/officeDocument/2006/relationships/image" Target="../media/fImage2242172279169.png"></Relationship><Relationship Id="rId10" Type="http://schemas.openxmlformats.org/officeDocument/2006/relationships/image" Target="../media/fImage116642749961.png"></Relationship><Relationship Id="rId11" Type="http://schemas.openxmlformats.org/officeDocument/2006/relationships/image" Target="../media/fImage29803376827.png"></Relationship><Relationship Id="rId12" Type="http://schemas.openxmlformats.org/officeDocument/2006/relationships/image" Target="../media/fImage4484279491.png"></Relationship><Relationship Id="rId13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notesSlide" Target="../notesSlides/notesSlide9.xml"></Relationship><Relationship Id="rId19" Type="http://schemas.openxmlformats.org/officeDocument/2006/relationships/image" Target="../media/fImage154162812995.png"></Relationship><Relationship Id="rId20" Type="http://schemas.openxmlformats.org/officeDocument/2006/relationships/image" Target="../media/fImage216253419961.png"></Relationship><Relationship Id="rId21" Type="http://schemas.openxmlformats.org/officeDocument/2006/relationships/image" Target="../media/fImage58452971942.png"></Relationship><Relationship Id="rId2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462145" y="416560"/>
            <a:ext cx="326453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231900" y="252920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아래에 있는 Model 폴더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host</a:t>
            </a:r>
            <a:r>
              <a:rPr lang="ko-KR" sz="1800">
                <a:latin typeface="맑은 고딕" charset="0"/>
                <a:ea typeface="맑은 고딕" charset="0"/>
              </a:rPr>
              <a:t> 오브젝트를</a:t>
            </a:r>
            <a:r>
              <a:rPr sz="1800">
                <a:latin typeface="맑은 고딕" charset="0"/>
                <a:ea typeface="맑은 고딕" charset="0"/>
              </a:rPr>
              <a:t> 월</a:t>
            </a:r>
            <a:r>
              <a:rPr lang="ko-KR" sz="1800">
                <a:latin typeface="맑은 고딕" charset="0"/>
                <a:ea typeface="맑은 고딕" charset="0"/>
              </a:rPr>
              <a:t>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 descr="C:/Users/nwond/AppData/Roaming/PolarisOffice/ETemp/4988_19165928/fImage8951148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645" y="1438275"/>
            <a:ext cx="4144645" cy="4042410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 rot="0">
            <a:off x="6813550" y="557657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6"/>
          <p:cNvSpPr txBox="1">
            <a:spLocks/>
          </p:cNvSpPr>
          <p:nvPr/>
        </p:nvSpPr>
        <p:spPr>
          <a:xfrm>
            <a:off x="1231900" y="529717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host</a:t>
            </a:r>
            <a:r>
              <a:rPr lang="ko-KR" sz="1800">
                <a:latin typeface="맑은 고딕" charset="0"/>
                <a:ea typeface="맑은 고딕" charset="0"/>
              </a:rPr>
              <a:t> 오브젝트에 Photon Transform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4" descr="C:/Users/nwond/AppData/Roaming/PolarisOffice/ETemp/4988_19165928/fImage58051529169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506470"/>
            <a:ext cx="4144645" cy="1812925"/>
          </a:xfrm>
          <a:prstGeom prst="roundRect"/>
          <a:solidFill>
            <a:srgbClr val="EDEDED"/>
          </a:solidFill>
        </p:spPr>
      </p:pic>
      <p:pic>
        <p:nvPicPr>
          <p:cNvPr id="45" name="그림 4" descr="C:/Users/nwond/AppData/Roaming/PolarisOffice/ETemp/4988_19165928/fImage511124741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805" y="1446530"/>
            <a:ext cx="2124075" cy="1104900"/>
          </a:xfrm>
          <a:prstGeom prst="roundRect"/>
          <a:solidFill>
            <a:srgbClr val="EDEDED"/>
          </a:solidFill>
        </p:spPr>
      </p:pic>
      <p:pic>
        <p:nvPicPr>
          <p:cNvPr id="46" name="그림 7" descr="C:/Users/nwond/AppData/Roaming/PolarisOffice/ETemp/4988_19165928/fImage32382488467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44240" y="1441450"/>
            <a:ext cx="1931035" cy="1104265"/>
          </a:xfrm>
          <a:prstGeom prst="roundRect"/>
          <a:solidFill>
            <a:srgbClr val="EDEDED"/>
          </a:solidFill>
        </p:spPr>
      </p:pic>
      <p:pic>
        <p:nvPicPr>
          <p:cNvPr id="35" name="그림 14" descr="C:/Users/nwond/AppData/Roaming/PolarisOffice/ETemp/4988_19165928/fImage224217227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003550" y="1802765"/>
            <a:ext cx="758825" cy="39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716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9" name="텍스트 상자 73"/>
          <p:cNvSpPr txBox="1">
            <a:spLocks/>
          </p:cNvSpPr>
          <p:nvPr/>
        </p:nvSpPr>
        <p:spPr>
          <a:xfrm rot="0">
            <a:off x="1229995" y="4966335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ame</a:t>
            </a:r>
            <a:r>
              <a:rPr sz="1800">
                <a:latin typeface="맑은 고딕" charset="0"/>
                <a:ea typeface="맑은 고딕" charset="0"/>
              </a:rPr>
              <a:t> 폴더에 Home Button 텍스처를 선택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Home Button 오브젝트의 Source Image에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95" descr="C:/Users/nwond/AppData/Roaming/PolarisOffice/ETemp/4988_19165928/fImage3017346491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44625"/>
            <a:ext cx="4183380" cy="1497965"/>
          </a:xfrm>
          <a:prstGeom prst="roundRect"/>
          <a:solidFill>
            <a:srgbClr val="EDEDED"/>
          </a:solidFill>
        </p:spPr>
      </p:pic>
      <p:sp>
        <p:nvSpPr>
          <p:cNvPr id="113" name="텍스트 상자 96"/>
          <p:cNvSpPr txBox="1">
            <a:spLocks/>
          </p:cNvSpPr>
          <p:nvPr/>
        </p:nvSpPr>
        <p:spPr>
          <a:xfrm rot="0">
            <a:off x="6820535" y="2983865"/>
            <a:ext cx="4163060" cy="8978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Home Button 오브젝트의 On 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" name="텍스트 상자 98"/>
          <p:cNvSpPr txBox="1">
            <a:spLocks/>
          </p:cNvSpPr>
          <p:nvPr/>
        </p:nvSpPr>
        <p:spPr>
          <a:xfrm rot="0">
            <a:off x="6828790" y="5218430"/>
            <a:ext cx="4175125" cy="9759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Home Button 오브젝트의 On Click( ) 함수에 Game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99" descr="C:/Users/nwond/AppData/Roaming/PolarisOffice/ETemp/4988_19165928/fImage169713216500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46530"/>
            <a:ext cx="4146550" cy="2383790"/>
          </a:xfrm>
          <a:prstGeom prst="roundRect"/>
          <a:solidFill>
            <a:srgbClr val="EDEDED"/>
          </a:solidFill>
        </p:spPr>
      </p:pic>
      <p:pic>
        <p:nvPicPr>
          <p:cNvPr id="117" name="그림 100" descr="C:/Users/nwond/AppData/Roaming/PolarisOffice/ETemp/4988_19165928/fImage61863074827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3909695"/>
            <a:ext cx="4140200" cy="1062355"/>
          </a:xfrm>
          <a:prstGeom prst="roundRect"/>
          <a:solidFill>
            <a:srgbClr val="EDEDED"/>
          </a:solidFill>
        </p:spPr>
      </p:pic>
      <p:cxnSp>
        <p:nvCxnSpPr>
          <p:cNvPr id="118" name="도형 103"/>
          <p:cNvCxnSpPr/>
          <p:nvPr/>
        </p:nvCxnSpPr>
        <p:spPr>
          <a:xfrm rot="0" flipV="1">
            <a:off x="3115310" y="1800225"/>
            <a:ext cx="2123440" cy="24022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그림 104" descr="C:/Users/nwond/AppData/Roaming/PolarisOffice/ETemp/4988_19165928/fImage52393158467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53730" y="3922395"/>
            <a:ext cx="2756535" cy="1266825"/>
          </a:xfrm>
          <a:prstGeom prst="roundRect"/>
          <a:solidFill>
            <a:srgbClr val="EDEDED"/>
          </a:solidFill>
        </p:spPr>
      </p:pic>
      <p:pic>
        <p:nvPicPr>
          <p:cNvPr id="120" name="그림 105" descr="C:/Users/nwond/AppData/Roaming/PolarisOffice/ETemp/4988_19165928/fImage52523105436.png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914775"/>
            <a:ext cx="1381125" cy="1280795"/>
          </a:xfrm>
          <a:prstGeom prst="roundRect"/>
          <a:solidFill>
            <a:srgbClr val="EDEDED"/>
          </a:solidFill>
        </p:spPr>
      </p:pic>
      <p:pic>
        <p:nvPicPr>
          <p:cNvPr id="121" name="그림 108" descr="C:/Users/nwond/AppData/Roaming/PolarisOffice/ETemp/4988_19165928/fImage2242172279169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02880" y="4318000"/>
            <a:ext cx="905510" cy="481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01465" y="407035"/>
            <a:ext cx="398970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6807835" y="264414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G</a:t>
            </a:r>
            <a:r>
              <a:rPr lang="ko-KR" sz="1800">
                <a:latin typeface="맑은 고딕" charset="0"/>
                <a:ea typeface="맑은 고딕" charset="0"/>
              </a:rPr>
              <a:t>ame </a:t>
            </a:r>
            <a:r>
              <a:rPr lang="ko-KR" sz="1800">
                <a:latin typeface="맑은 고딕" charset="0"/>
                <a:ea typeface="맑은 고딕" charset="0"/>
              </a:rPr>
              <a:t>폴더에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ettery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ettery</a:t>
            </a:r>
            <a:r>
              <a:rPr lang="ko-KR" sz="1800">
                <a:latin typeface="맑은 고딕" charset="0"/>
                <a:ea typeface="맑은 고딕" charset="0"/>
              </a:rPr>
              <a:t>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" name="Rect 0"/>
          <p:cNvSpPr txBox="1">
            <a:spLocks/>
          </p:cNvSpPr>
          <p:nvPr/>
        </p:nvSpPr>
        <p:spPr>
          <a:xfrm rot="0">
            <a:off x="6813550" y="5541010"/>
            <a:ext cx="4144010" cy="635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GameManager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위치 </a:t>
            </a:r>
            <a:r>
              <a:rPr lang="ko-KR" sz="1800">
                <a:latin typeface="맑은 고딕" charset="0"/>
                <a:ea typeface="맑은 고딕" charset="0"/>
              </a:rPr>
              <a:t>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7"/>
          <p:cNvSpPr txBox="1">
            <a:spLocks/>
          </p:cNvSpPr>
          <p:nvPr/>
        </p:nvSpPr>
        <p:spPr>
          <a:xfrm rot="0">
            <a:off x="1233170" y="2647315"/>
            <a:ext cx="41478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Project 폴더 아래에 있는 Model 폴더에 Treasure Box 오브젝트</a:t>
            </a:r>
            <a:r>
              <a:rPr lang="ko-KR" sz="1800">
                <a:latin typeface="맑은 고딕" charset="0"/>
                <a:ea typeface="맑은 고딕" charset="0"/>
              </a:rPr>
              <a:t>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" name="그림 109" descr="C:/Users/nwond/AppData/Roaming/PolarisOffice/ETemp/4988_19165928/fImage5089312239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4150" y="1423670"/>
            <a:ext cx="2650490" cy="1252220"/>
          </a:xfrm>
          <a:prstGeom prst="roundRect"/>
          <a:solidFill>
            <a:srgbClr val="EDEDED"/>
          </a:solidFill>
        </p:spPr>
      </p:pic>
      <p:pic>
        <p:nvPicPr>
          <p:cNvPr id="129" name="그림 112" descr="C:/Users/nwond/AppData/Roaming/PolarisOffice/ETemp/4988_19165928/fImage65283134604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27480"/>
            <a:ext cx="1393825" cy="1247775"/>
          </a:xfrm>
          <a:prstGeom prst="roundRect"/>
          <a:solidFill>
            <a:srgbClr val="EDEDED"/>
          </a:solidFill>
        </p:spPr>
      </p:pic>
      <p:pic>
        <p:nvPicPr>
          <p:cNvPr id="123" name="그림 14" descr="C:/Users/nwond/AppData/Roaming/PolarisOffice/ETemp/4988_19165928/fImage224217227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142490" y="1803400"/>
            <a:ext cx="935990" cy="487680"/>
          </a:xfrm>
          <a:prstGeom prst="rect"/>
          <a:noFill/>
        </p:spPr>
      </p:pic>
      <p:pic>
        <p:nvPicPr>
          <p:cNvPr id="130" name="그림 115" descr="C:/Users/nwond/AppData/Roaming/PolarisOffice/ETemp/4988_19165928/fImage120453143902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4375" y="1415415"/>
            <a:ext cx="2625725" cy="1266825"/>
          </a:xfrm>
          <a:prstGeom prst="roundRect"/>
          <a:solidFill>
            <a:srgbClr val="EDEDED"/>
          </a:solidFill>
        </p:spPr>
      </p:pic>
      <p:pic>
        <p:nvPicPr>
          <p:cNvPr id="131" name="그림 116" descr="C:/Users/nwond/AppData/Roaming/PolarisOffice/ETemp/4988_19165928/fImage6528315153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1418590"/>
            <a:ext cx="1421765" cy="1250950"/>
          </a:xfrm>
          <a:prstGeom prst="roundRect"/>
          <a:solidFill>
            <a:srgbClr val="EDEDED"/>
          </a:solidFill>
        </p:spPr>
      </p:pic>
      <p:pic>
        <p:nvPicPr>
          <p:cNvPr id="132" name="그림 121" descr="C:/Users/nwond/AppData/Roaming/PolarisOffice/ETemp/4988_19165928/fImage2242172279169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830820" y="1806575"/>
            <a:ext cx="935990" cy="487680"/>
          </a:xfrm>
          <a:prstGeom prst="rect"/>
          <a:noFill/>
        </p:spPr>
      </p:pic>
      <p:pic>
        <p:nvPicPr>
          <p:cNvPr id="133" name="그림 122" descr="C:/Users/nwond/AppData/Roaming/PolarisOffice/ETemp/4988_19165928/fImage12921317292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625215"/>
            <a:ext cx="4146550" cy="1918335"/>
          </a:xfrm>
          <a:prstGeom prst="roundRect"/>
          <a:solidFill>
            <a:srgbClr val="EDEDED"/>
          </a:solidFill>
        </p:spPr>
      </p:pic>
      <p:sp>
        <p:nvSpPr>
          <p:cNvPr id="134" name="텍스트 상자 125"/>
          <p:cNvSpPr txBox="1">
            <a:spLocks/>
          </p:cNvSpPr>
          <p:nvPr/>
        </p:nvSpPr>
        <p:spPr>
          <a:xfrm rot="0">
            <a:off x="1236345" y="5505450"/>
            <a:ext cx="414782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ttery 오브젝트의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5" name="그림 126" descr="C:/Users/nwond/AppData/Roaming/PolarisOffice/ETemp/4988_19165928/fImage102903192382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3613150"/>
            <a:ext cx="4152265" cy="19113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>
            <a:off x="6830695" y="5210810"/>
            <a:ext cx="41192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host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하위에 Main Cameara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6"/>
          <p:cNvSpPr txBox="1">
            <a:spLocks/>
          </p:cNvSpPr>
          <p:nvPr/>
        </p:nvSpPr>
        <p:spPr>
          <a:xfrm>
            <a:off x="1221105" y="5209540"/>
            <a:ext cx="41465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C# Script를 생성하고 </a:t>
            </a:r>
            <a:r>
              <a:rPr lang="ko-KR" sz="1800">
                <a:latin typeface="맑은 고딕" charset="0"/>
                <a:ea typeface="맑은 고딕" charset="0"/>
              </a:rPr>
              <a:t>PhotonPlayer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7" descr="C:/Users/nwond/AppData/Roaming/PolarisOffice/ETemp/4988_19165928/fImage5022298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5550" y="1440815"/>
            <a:ext cx="2846070" cy="3649345"/>
          </a:xfrm>
          <a:prstGeom prst="roundRect"/>
          <a:solidFill>
            <a:srgbClr val="EDEDED"/>
          </a:solidFill>
        </p:spPr>
      </p:pic>
      <p:pic>
        <p:nvPicPr>
          <p:cNvPr id="40" name="그림 10" descr="C:/Users/nwond/AppData/Roaming/PolarisOffice/ETemp/4988_19165928/fImage2145302633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69740" y="2634615"/>
            <a:ext cx="1096010" cy="1270000"/>
          </a:xfrm>
          <a:prstGeom prst="roundRect"/>
          <a:solidFill>
            <a:srgbClr val="EDEDED"/>
          </a:solidFill>
        </p:spPr>
      </p:pic>
      <p:pic>
        <p:nvPicPr>
          <p:cNvPr id="39" name="그림 9" descr="C:/Users/nwond/AppData/Roaming/PolarisOffice/ETemp/4988_19165928/fImage2242173016500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645535" y="3001645"/>
            <a:ext cx="947420" cy="617855"/>
          </a:xfrm>
          <a:prstGeom prst="rect"/>
          <a:noFill/>
        </p:spPr>
      </p:pic>
      <p:pic>
        <p:nvPicPr>
          <p:cNvPr id="41" name="그림 10" descr="C:/Users/nwond/AppData/Roaming/PolarisOffice/ETemp/4988_19165928/fImage6940249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33830"/>
            <a:ext cx="4114165" cy="37115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>
            <a:off x="6813550" y="5489575"/>
            <a:ext cx="41357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 txBox="1">
            <a:spLocks/>
          </p:cNvSpPr>
          <p:nvPr/>
        </p:nvSpPr>
        <p:spPr>
          <a:xfrm rot="0">
            <a:off x="1249045" y="3372485"/>
            <a:ext cx="41363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sz="1800">
                <a:latin typeface="맑은 고딕" charset="0"/>
                <a:ea typeface="맑은 고딕" charset="0"/>
              </a:rPr>
              <a:t>그러고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 txBox="1">
            <a:spLocks/>
          </p:cNvSpPr>
          <p:nvPr/>
        </p:nvSpPr>
        <p:spPr>
          <a:xfrm>
            <a:off x="1240790" y="5217160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G</a:t>
            </a:r>
            <a:r>
              <a:rPr sz="1800">
                <a:latin typeface="맑은 고딕" charset="0"/>
                <a:ea typeface="맑은 고딕" charset="0"/>
              </a:rPr>
              <a:t>host</a:t>
            </a:r>
            <a:r>
              <a:rPr lang="ko-KR" sz="1800">
                <a:latin typeface="맑은 고딕" charset="0"/>
                <a:ea typeface="맑은 고딕" charset="0"/>
              </a:rPr>
              <a:t> 오브젝트를 Project 폴더 아래에 있는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31" descr="C:/Users/nwond/AppData/Roaming/PolarisOffice/ETemp/4988_19165928/fImage7569238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7325"/>
            <a:ext cx="2611120" cy="3949065"/>
          </a:xfrm>
          <a:prstGeom prst="roundRect"/>
          <a:solidFill>
            <a:srgbClr val="EDEDED"/>
          </a:solidFill>
        </p:spPr>
      </p:pic>
      <p:pic>
        <p:nvPicPr>
          <p:cNvPr id="49" name="그림 14" descr="C:/Users/nwond/AppData/Roaming/PolarisOffice/ETemp/4988_19165928/fImage106312506500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67485"/>
            <a:ext cx="4146550" cy="1927860"/>
          </a:xfrm>
          <a:prstGeom prst="roundRect"/>
          <a:solidFill>
            <a:srgbClr val="EDEDED"/>
          </a:solidFill>
        </p:spPr>
      </p:pic>
      <p:pic>
        <p:nvPicPr>
          <p:cNvPr id="50" name="그림 17" descr="C:/Users/nwond/AppData/Roaming/PolarisOffice/ETemp/4988_19165928/fImage59812519169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8785" y="4052570"/>
            <a:ext cx="2410460" cy="1198880"/>
          </a:xfrm>
          <a:prstGeom prst="roundRect"/>
          <a:solidFill>
            <a:srgbClr val="EDEDED"/>
          </a:solidFill>
        </p:spPr>
      </p:pic>
      <p:pic>
        <p:nvPicPr>
          <p:cNvPr id="51" name="그림 18" descr="C:/Users/nwond/AppData/Roaming/PolarisOffice/ETemp/4988_19165928/fImage4273252572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4057650"/>
            <a:ext cx="1671320" cy="1175385"/>
          </a:xfrm>
          <a:prstGeom prst="roundRect"/>
          <a:solidFill>
            <a:srgbClr val="EDEDED"/>
          </a:solidFill>
        </p:spPr>
      </p:pic>
      <p:pic>
        <p:nvPicPr>
          <p:cNvPr id="46" name="Picture " descr="C:/Users/nwond/AppData/Roaming/PolarisOffice/ETemp/4988_19165928/fImage224217227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92705" y="4406900"/>
            <a:ext cx="721360" cy="471805"/>
          </a:xfrm>
          <a:prstGeom prst="rect"/>
          <a:noFill/>
        </p:spPr>
      </p:pic>
      <p:pic>
        <p:nvPicPr>
          <p:cNvPr id="52" name="그림 23" descr="C:/Users/nwond/AppData/Roaming/PolarisOffice/ETemp/4988_19165928/fImage4937253147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19285" y="2736850"/>
            <a:ext cx="1428750" cy="12731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22470" y="407670"/>
            <a:ext cx="31324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0" name="Rect 0"/>
          <p:cNvSpPr txBox="1">
            <a:spLocks/>
          </p:cNvSpPr>
          <p:nvPr/>
        </p:nvSpPr>
        <p:spPr>
          <a:xfrm rot="0">
            <a:off x="6822440" y="524192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sz="1800">
                <a:latin typeface="맑은 고딕" charset="0"/>
                <a:ea typeface="맑은 고딕" charset="0"/>
              </a:rPr>
              <a:t>Camera 오브젝트의 tag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sz="1800">
                <a:latin typeface="맑은 고딕" charset="0"/>
                <a:ea typeface="맑은 고딕" charset="0"/>
              </a:rPr>
              <a:t> 위치</a:t>
            </a:r>
            <a:r>
              <a:rPr lang="ko-KR" sz="1800">
                <a:latin typeface="맑은 고딕" charset="0"/>
                <a:ea typeface="맑은 고딕" charset="0"/>
              </a:rPr>
              <a:t> 그리고 회전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4" descr="C:/Users/nwond/AppData/Roaming/PolarisOffice/ETemp/4988_19165928/fImage463635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84640" y="1432560"/>
            <a:ext cx="1774190" cy="1348740"/>
          </a:xfrm>
          <a:prstGeom prst="roundRect"/>
          <a:solidFill>
            <a:srgbClr val="EDEDED"/>
          </a:solidFill>
        </p:spPr>
      </p:pic>
      <p:sp>
        <p:nvSpPr>
          <p:cNvPr id="50" name="텍스트 상자 29"/>
          <p:cNvSpPr txBox="1">
            <a:spLocks/>
          </p:cNvSpPr>
          <p:nvPr/>
        </p:nvSpPr>
        <p:spPr>
          <a:xfrm rot="0">
            <a:off x="6816090" y="2764790"/>
            <a:ext cx="41421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월드 공간에 있는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host</a:t>
            </a:r>
            <a:r>
              <a:rPr sz="1800">
                <a:latin typeface="맑은 고딕" charset="0"/>
                <a:ea typeface="맑은 고딕" charset="0"/>
              </a:rPr>
              <a:t> 오브젝트를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35" descr="C:/Users/nwond/AppData/Roaming/PolarisOffice/ETemp/4988_19165928/fImage33025169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7640"/>
            <a:ext cx="2645410" cy="3701415"/>
          </a:xfrm>
          <a:prstGeom prst="roundRect"/>
          <a:solidFill>
            <a:srgbClr val="EDEDED"/>
          </a:solidFill>
        </p:spPr>
      </p:pic>
      <p:sp>
        <p:nvSpPr>
          <p:cNvPr id="53" name="텍스트 상자 37"/>
          <p:cNvSpPr txBox="1">
            <a:spLocks/>
          </p:cNvSpPr>
          <p:nvPr/>
        </p:nvSpPr>
        <p:spPr>
          <a:xfrm>
            <a:off x="1231900" y="5240020"/>
            <a:ext cx="41529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생성하고 Game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7" name="그림 43" descr="C:/Users/nwond/AppData/Roaming/PolarisOffice/ETemp/4988_19165928/fImage123222398145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438525"/>
            <a:ext cx="4138295" cy="1806575"/>
          </a:xfrm>
          <a:prstGeom prst="roundRect"/>
          <a:solidFill>
            <a:srgbClr val="EDEDED"/>
          </a:solidFill>
        </p:spPr>
      </p:pic>
      <p:pic>
        <p:nvPicPr>
          <p:cNvPr id="58" name="그림 26" descr="C:/Users/nwond/AppData/Roaming/PolarisOffice/ETemp/4988_19165928/fImage5560254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0340" y="2675255"/>
            <a:ext cx="1397000" cy="1508760"/>
          </a:xfrm>
          <a:prstGeom prst="roundRect"/>
          <a:solidFill>
            <a:srgbClr val="EDEDED"/>
          </a:solidFill>
        </p:spPr>
      </p:pic>
      <p:pic>
        <p:nvPicPr>
          <p:cNvPr id="59" name="그림 29" descr="C:/Users/nwond/AppData/Roaming/PolarisOffice/ETemp/4988_19165928/fImage54802556962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7360" y="1428115"/>
            <a:ext cx="2250440" cy="13455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38250" y="5337810"/>
            <a:ext cx="41357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host</a:t>
            </a:r>
            <a:r>
              <a:rPr lang="ko-KR" sz="1800">
                <a:latin typeface="맑은 고딕" charset="0"/>
                <a:ea typeface="맑은 고딕" charset="0"/>
              </a:rPr>
              <a:t> 오브젝트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선택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UI에 Canvas를 생성</a:t>
            </a:r>
            <a:r>
              <a:rPr lang="ko-KR" sz="1800">
                <a:latin typeface="맑은 고딕" charset="0"/>
                <a:ea typeface="맑은 고딕" charset="0"/>
              </a:rPr>
              <a:t>하고 </a:t>
            </a:r>
            <a:r>
              <a:rPr lang="ko-KR" sz="1800">
                <a:latin typeface="맑은 고딕" charset="0"/>
                <a:ea typeface="맑은 고딕" charset="0"/>
              </a:rPr>
              <a:t>Name</a:t>
            </a:r>
            <a:r>
              <a:rPr lang="ko-KR" sz="1800">
                <a:latin typeface="맑은 고딕" charset="0"/>
                <a:ea typeface="맑은 고딕" charset="0"/>
              </a:rPr>
              <a:t> Canvas라는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07835" y="5341620"/>
            <a:ext cx="4146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ame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Rener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47" descr="C:/Users/nwond/AppData/Roaming/PolarisOffice/ETemp/4988_19165928/fImage223883818145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2680335" cy="3773170"/>
          </a:xfrm>
          <a:prstGeom prst="roundRect"/>
          <a:solidFill>
            <a:srgbClr val="EDEDED"/>
          </a:solidFill>
        </p:spPr>
      </p:pic>
      <p:pic>
        <p:nvPicPr>
          <p:cNvPr id="76" name="그림 32" descr="C:/Users/nwond/AppData/Roaming/PolarisOffice/ETemp/4988_19165928/fImage4454256446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9390" y="2588895"/>
            <a:ext cx="1365885" cy="1496060"/>
          </a:xfrm>
          <a:prstGeom prst="roundRect"/>
          <a:solidFill>
            <a:srgbClr val="EDEDED"/>
          </a:solidFill>
        </p:spPr>
      </p:pic>
      <p:pic>
        <p:nvPicPr>
          <p:cNvPr id="77" name="그림 37" descr="C:/Users/nwond/AppData/Roaming/PolarisOffice/ETemp/4988_19165928/fImage155012595705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40180"/>
            <a:ext cx="4140200" cy="2352675"/>
          </a:xfrm>
          <a:prstGeom prst="roundRect"/>
          <a:solidFill>
            <a:srgbClr val="EDEDED"/>
          </a:solidFill>
        </p:spPr>
      </p:pic>
      <p:pic>
        <p:nvPicPr>
          <p:cNvPr id="78" name="그림 85" descr="C:/Users/nwond/AppData/Roaming/PolarisOffice/ETemp/4988_19165928/fImage9406402968145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7835" y="3854450"/>
            <a:ext cx="4152900" cy="14649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9590" y="407035"/>
            <a:ext cx="351028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>
            <a:off x="6816725" y="528637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UI에 Text - TextMeshPro를 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lang="ko-KR" sz="1800">
                <a:latin typeface="맑은 고딕" charset="0"/>
                <a:ea typeface="맑은 고딕" charset="0"/>
              </a:rPr>
              <a:t> Nick Name Text라는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23"/>
          <p:cNvSpPr txBox="1">
            <a:spLocks/>
          </p:cNvSpPr>
          <p:nvPr/>
        </p:nvSpPr>
        <p:spPr>
          <a:xfrm>
            <a:off x="1231900" y="527812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C# Script를 생성</a:t>
            </a:r>
            <a:r>
              <a:rPr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GameManager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24" descr="C:/Users/nwond/AppData/Roaming/PolarisOffice/ETemp/4988_19165928/fImage5022312572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3515"/>
            <a:ext cx="2939415" cy="3710940"/>
          </a:xfrm>
          <a:prstGeom prst="roundRect"/>
          <a:solidFill>
            <a:srgbClr val="EDEDED"/>
          </a:solidFill>
        </p:spPr>
      </p:pic>
      <p:pic>
        <p:nvPicPr>
          <p:cNvPr id="82" name="그림 26" descr="C:/Users/nwond/AppData/Roaming/PolarisOffice/ETemp/4988_19165928/fImage5584314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319905" y="2712720"/>
            <a:ext cx="1051560" cy="1198880"/>
          </a:xfrm>
          <a:prstGeom prst="roundRect"/>
          <a:solidFill>
            <a:srgbClr val="EDEDED"/>
          </a:solidFill>
        </p:spPr>
      </p:pic>
      <p:pic>
        <p:nvPicPr>
          <p:cNvPr id="81" name="그림 25" descr="C:/Users/nwond/AppData/Roaming/PolarisOffice/ETemp/4988_19165928/fImage224217313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789680" y="2995295"/>
            <a:ext cx="922020" cy="624205"/>
          </a:xfrm>
          <a:prstGeom prst="rect"/>
          <a:noFill/>
        </p:spPr>
      </p:pic>
      <p:pic>
        <p:nvPicPr>
          <p:cNvPr id="83" name="그림 29" descr="C:/Users/nwond/AppData/Roaming/PolarisOffice/ETemp/4988_19165928/fImage21581315696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090" y="1440815"/>
            <a:ext cx="2628265" cy="3723640"/>
          </a:xfrm>
          <a:prstGeom prst="roundRect"/>
          <a:solidFill>
            <a:srgbClr val="EDEDED"/>
          </a:solidFill>
        </p:spPr>
      </p:pic>
      <p:pic>
        <p:nvPicPr>
          <p:cNvPr id="84" name="그림 41" descr="C:/Users/nwond/AppData/Roaming/PolarisOffice/ETemp/4988_19165928/fImage5151261328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32620" y="2538730"/>
            <a:ext cx="1428115" cy="17811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85" name="그림 34" descr="C:/Users/nwond/AppData/Roaming/PolarisOffice/ETemp/4988_19165928/fImage55853184464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61770"/>
            <a:ext cx="4133850" cy="1722755"/>
          </a:xfrm>
          <a:prstGeom prst="roundRect"/>
          <a:solidFill>
            <a:srgbClr val="EDEDED"/>
          </a:solidFill>
        </p:spPr>
      </p:pic>
      <p:sp>
        <p:nvSpPr>
          <p:cNvPr id="86" name="텍스트 상자 37"/>
          <p:cNvSpPr txBox="1">
            <a:spLocks/>
          </p:cNvSpPr>
          <p:nvPr/>
        </p:nvSpPr>
        <p:spPr>
          <a:xfrm rot="0">
            <a:off x="6822440" y="3229610"/>
            <a:ext cx="4126865" cy="58864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 Manager 오브젝트에 GameManager 스크립트를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7" name="그림 48" descr="C:/Users/nwond/AppData/Roaming/PolarisOffice/ETemp/4988_19165928/fImage41571314147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450340"/>
            <a:ext cx="4146550" cy="3782060"/>
          </a:xfrm>
          <a:prstGeom prst="roundRect"/>
          <a:solidFill>
            <a:srgbClr val="EDEDED"/>
          </a:solidFill>
        </p:spPr>
      </p:pic>
      <p:sp>
        <p:nvSpPr>
          <p:cNvPr id="88" name="텍스트 상자 51"/>
          <p:cNvSpPr txBox="1">
            <a:spLocks/>
          </p:cNvSpPr>
          <p:nvPr/>
        </p:nvSpPr>
        <p:spPr>
          <a:xfrm>
            <a:off x="1240790" y="5292725"/>
            <a:ext cx="41548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Project 폴더 아래에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57"/>
          <p:cNvSpPr txBox="1">
            <a:spLocks/>
          </p:cNvSpPr>
          <p:nvPr/>
        </p:nvSpPr>
        <p:spPr>
          <a:xfrm rot="0">
            <a:off x="6826885" y="5565140"/>
            <a:ext cx="412115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host</a:t>
            </a:r>
            <a:r>
              <a:rPr lang="ko-KR" sz="1800">
                <a:latin typeface="맑은 고딕" charset="0"/>
                <a:ea typeface="맑은 고딕" charset="0"/>
              </a:rPr>
              <a:t> 오브젝트에 Photon Player 스크립트를 추가합니다.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1" name="그림 45" descr="C:/Users/nwond/AppData/Roaming/PolarisOffice/ETemp/4988_19165928/fImage49182636827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829685"/>
            <a:ext cx="4127500" cy="17691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84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>
            <a:off x="6853555" y="5092065"/>
            <a:ext cx="41217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Nick Name Text 오브젝트에 Alignment를 가운데 정렬로 배치한 다음 Vertex Color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8"/>
          <p:cNvSpPr txBox="1">
            <a:spLocks/>
          </p:cNvSpPr>
          <p:nvPr/>
        </p:nvSpPr>
        <p:spPr>
          <a:xfrm rot="0">
            <a:off x="1247140" y="3602990"/>
            <a:ext cx="41529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Nick Name Text 오브젝트의 위치와 크기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5" name="그림 38" descr="C:/Users/nwond/AppData/Roaming/PolarisOffice/ETemp/4988_19165928/fImage26744320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4825" y="1438910"/>
            <a:ext cx="4111625" cy="3601085"/>
          </a:xfrm>
          <a:prstGeom prst="roundRect"/>
          <a:solidFill>
            <a:srgbClr val="EDEDED"/>
          </a:solidFill>
        </p:spPr>
      </p:pic>
      <p:pic>
        <p:nvPicPr>
          <p:cNvPr id="78" name="그림 60" descr="C:/Users/nwond/AppData/Roaming/PolarisOffice/ETemp/4988_19165928/fImage116642749961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84605" y="1456690"/>
            <a:ext cx="4158615" cy="2150110"/>
          </a:xfrm>
          <a:prstGeom prst="roundRect"/>
          <a:solidFill>
            <a:srgbClr val="EDEDED"/>
          </a:solidFill>
        </p:spPr>
      </p:pic>
      <p:sp>
        <p:nvSpPr>
          <p:cNvPr id="79" name="텍스트 상자 67"/>
          <p:cNvSpPr txBox="1">
            <a:spLocks/>
          </p:cNvSpPr>
          <p:nvPr/>
        </p:nvSpPr>
        <p:spPr>
          <a:xfrm rot="0">
            <a:off x="1243965" y="533717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으로</a:t>
            </a:r>
            <a:r>
              <a:rPr sz="1800">
                <a:latin typeface="맑은 고딕" charset="0"/>
                <a:ea typeface="맑은 고딕" charset="0"/>
              </a:rPr>
              <a:t> Project </a:t>
            </a:r>
            <a:r>
              <a:rPr lang="ko-KR" sz="1800">
                <a:latin typeface="맑은 고딕" charset="0"/>
                <a:ea typeface="맑은 고딕" charset="0"/>
              </a:rPr>
              <a:t>폴더 아래에 있는 Animator 폴더에 Photon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68" descr="C:/Users/nwond/AppData/Roaming/PolarisOffice/ETemp/4988_19165928/fImage2980337682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89910" y="4271010"/>
            <a:ext cx="2300605" cy="1105535"/>
          </a:xfrm>
          <a:prstGeom prst="roundRect"/>
          <a:solidFill>
            <a:srgbClr val="EDEDED"/>
          </a:solidFill>
        </p:spPr>
      </p:pic>
      <p:pic>
        <p:nvPicPr>
          <p:cNvPr id="81" name="그림 69" descr="C:/Users/nwond/AppData/Roaming/PolarisOffice/ETemp/4988_19165928/fImage448427949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4271645"/>
            <a:ext cx="1762125" cy="1089660"/>
          </a:xfrm>
          <a:prstGeom prst="roundRect"/>
          <a:solidFill>
            <a:srgbClr val="EDEDED"/>
          </a:solidFill>
        </p:spPr>
      </p:pic>
      <p:pic>
        <p:nvPicPr>
          <p:cNvPr id="82" name="그림 70" descr="C:/Users/nwond/AppData/Roaming/PolarisOffice/ETemp/4988_19165928/fImage224217227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46045" y="4609465"/>
            <a:ext cx="905510" cy="481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101465" y="407035"/>
            <a:ext cx="398653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91" name="텍스트 상자 58"/>
          <p:cNvSpPr txBox="1">
            <a:spLocks/>
          </p:cNvSpPr>
          <p:nvPr/>
        </p:nvSpPr>
        <p:spPr>
          <a:xfrm rot="0">
            <a:off x="1240790" y="5207635"/>
            <a:ext cx="41529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ame</a:t>
            </a:r>
            <a:r>
              <a:rPr lang="ko-KR" sz="1800">
                <a:latin typeface="맑은 고딕" charset="0"/>
                <a:ea typeface="맑은 고딕" charset="0"/>
              </a:rPr>
              <a:t> Canvas 오브젝트의 </a:t>
            </a:r>
            <a:r>
              <a:rPr lang="ko-KR" sz="1800">
                <a:latin typeface="맑은 고딕" charset="0"/>
                <a:ea typeface="맑은 고딕" charset="0"/>
              </a:rPr>
              <a:t>위치를 </a:t>
            </a:r>
            <a:r>
              <a:rPr lang="ko-KR" sz="1800">
                <a:latin typeface="맑은 고딕" charset="0"/>
                <a:ea typeface="맑은 고딕" charset="0"/>
              </a:rPr>
              <a:t>초기화한 다음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7" name="그림 71" descr="C:/Users/nwond/AppData/Roaming/PolarisOffice/ETemp/4988_19165928/fImage154162812995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1458595"/>
            <a:ext cx="4147185" cy="3674745"/>
          </a:xfrm>
          <a:prstGeom prst="roundRect"/>
          <a:solidFill>
            <a:srgbClr val="EDEDED"/>
          </a:solidFill>
        </p:spPr>
      </p:pic>
      <p:sp>
        <p:nvSpPr>
          <p:cNvPr id="99" name="텍스트 상자 77"/>
          <p:cNvSpPr txBox="1">
            <a:spLocks/>
          </p:cNvSpPr>
          <p:nvPr/>
        </p:nvSpPr>
        <p:spPr>
          <a:xfrm rot="0">
            <a:off x="6833870" y="5177790"/>
            <a:ext cx="41376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 UI에 Button - TextMeshPro을 생성</a:t>
            </a:r>
            <a:r>
              <a:rPr lang="ko-KR" sz="1800">
                <a:latin typeface="맑은 고딕" charset="0"/>
                <a:ea typeface="맑은 고딕" charset="0"/>
              </a:rPr>
              <a:t>한 다음 Home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1" name="그림 79" descr="C:/Users/nwond/AppData/Roaming/PolarisOffice/ETemp/4988_19165928/fImage216253419961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2125" y="1458595"/>
            <a:ext cx="2802890" cy="3681095"/>
          </a:xfrm>
          <a:prstGeom prst="roundRect"/>
          <a:solidFill>
            <a:srgbClr val="EDEDED"/>
          </a:solidFill>
        </p:spPr>
      </p:pic>
      <p:pic>
        <p:nvPicPr>
          <p:cNvPr id="102" name="그림 88" descr="C:/Users/nwond/AppData/Roaming/PolarisOffice/ETemp/4988_19165928/fImage58452971942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2325" y="2557145"/>
            <a:ext cx="1253490" cy="14833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