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7102" r:id="rId12"/>
  </p:sldMasterIdLst>
  <p:notesMasterIdLst>
    <p:notesMasterId r:id="rId14"/>
  </p:notesMasterIdLst>
  <p:sldIdLst>
    <p:sldId id="311" r:id="rId16"/>
    <p:sldId id="341" r:id="rId17"/>
    <p:sldId id="318" r:id="rId19"/>
    <p:sldId id="335" r:id="rId21"/>
    <p:sldId id="305" r:id="rId22"/>
    <p:sldId id="300" r:id="rId23"/>
    <p:sldId id="340" r:id="rId24"/>
    <p:sldId id="336" r:id="rId26"/>
    <p:sldId id="337" r:id="rId27"/>
    <p:sldId id="338" r:id="rId28"/>
    <p:sldId id="342" r:id="rId29"/>
    <p:sldId id="343" r:id="rId30"/>
    <p:sldId id="339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9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2" Type="http://schemas.openxmlformats.org/officeDocument/2006/relationships/slide" Target="slides/slide5.xml"></Relationship><Relationship Id="rId23" Type="http://schemas.openxmlformats.org/officeDocument/2006/relationships/slide" Target="slides/slide6.xml"></Relationship><Relationship Id="rId24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1" Type="http://schemas.openxmlformats.org/officeDocument/2006/relationships/slide" Target="slides/slide13.xml"></Relationship><Relationship Id="rId42" Type="http://schemas.openxmlformats.org/officeDocument/2006/relationships/viewProps" Target="viewProps.xml"></Relationship><Relationship Id="rId43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115" cy="309181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115" cy="360616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7515" cy="46418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1480" cy="309118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1480" cy="360553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880" cy="46355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0845" cy="309054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0845" cy="360489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6245" cy="46291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7" Type="http://schemas.openxmlformats.org/officeDocument/2006/relationships/notesSlide" Target="../notesSlides/notesSlide1.xml"></Relationship><Relationship Id="rId18" Type="http://schemas.openxmlformats.org/officeDocument/2006/relationships/image" Target="../media/fImage2623925541.png"></Relationship><Relationship Id="rId19" Type="http://schemas.openxmlformats.org/officeDocument/2006/relationships/image" Target="../media/fImage49902578467.png"></Relationship><Relationship Id="rId20" Type="http://schemas.openxmlformats.org/officeDocument/2006/relationships/image" Target="../media/fImage23042716500.png"></Relationship><Relationship Id="rId21" Type="http://schemas.openxmlformats.org/officeDocument/2006/relationships/image" Target="../media/fImage82892171478.png"></Relationship><Relationship Id="rId22" Type="http://schemas.openxmlformats.org/officeDocument/2006/relationships/image" Target="../media/fImage2242172209358.png"></Relationship><Relationship Id="rId23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6" Type="http://schemas.openxmlformats.org/officeDocument/2006/relationships/image" Target="../media/fImage122742366500.png"></Relationship><Relationship Id="rId7" Type="http://schemas.openxmlformats.org/officeDocument/2006/relationships/notesSlide" Target="../notesSlides/notesSlide10.xml"></Relationship><Relationship Id="rId8" Type="http://schemas.openxmlformats.org/officeDocument/2006/relationships/image" Target="../media/fImage2395914341.png"></Relationship><Relationship Id="rId9" Type="http://schemas.openxmlformats.org/officeDocument/2006/relationships/image" Target="../media/fImage71512715724.png"></Relationship><Relationship Id="rId11" Type="http://schemas.openxmlformats.org/officeDocument/2006/relationships/image" Target="../media/fImage107052126334.png"></Relationship><Relationship Id="rId12" Type="http://schemas.openxmlformats.org/officeDocument/2006/relationships/image" Target="../media/fImage2242172209358.png"></Relationship><Relationship Id="rId13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fImage2395914341.png"></Relationship><Relationship Id="rId3" Type="http://schemas.openxmlformats.org/officeDocument/2006/relationships/image" Target="../media/fImage117832769358.png"></Relationship><Relationship Id="rId6" Type="http://schemas.openxmlformats.org/officeDocument/2006/relationships/notesSlide" Target="../notesSlides/notesSlide11.xml"></Relationship><Relationship Id="rId7" Type="http://schemas.openxmlformats.org/officeDocument/2006/relationships/image" Target="../media/fImage56111869169.png"></Relationship><Relationship Id="rId8" Type="http://schemas.openxmlformats.org/officeDocument/2006/relationships/image" Target="../media/fImage99822326500.png"></Relationship><Relationship Id="rId9" Type="http://schemas.openxmlformats.org/officeDocument/2006/relationships/image" Target="../media/fImage2242172209358.png"></Relationship><Relationship Id="rId10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167392925705.png"></Relationship><Relationship Id="rId3" Type="http://schemas.openxmlformats.org/officeDocument/2006/relationships/image" Target="../media/fImage156372549169.png"></Relationship><Relationship Id="rId4" Type="http://schemas.openxmlformats.org/officeDocument/2006/relationships/image" Target="../media/fImage47483138145.png"></Relationship><Relationship Id="rId5" Type="http://schemas.openxmlformats.org/officeDocument/2006/relationships/notesSlide" Target="../notesSlides/notesSlide12.xml"></Relationship><Relationship Id="rId6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5" Type="http://schemas.openxmlformats.org/officeDocument/2006/relationships/notesSlide" Target="../notesSlides/notesSlide13.xml"></Relationship><Relationship Id="rId6" Type="http://schemas.openxmlformats.org/officeDocument/2006/relationships/image" Target="../media/fImage69543143281.png"></Relationship><Relationship Id="rId7" Type="http://schemas.openxmlformats.org/officeDocument/2006/relationships/image" Target="../media/fImage91193166827.png"></Relationship><Relationship Id="rId8" Type="http://schemas.openxmlformats.org/officeDocument/2006/relationships/image" Target="../media/fImage2242173159961.png"></Relationship><Relationship Id="rId9" Type="http://schemas.openxmlformats.org/officeDocument/2006/relationships/image" Target="../media/fImage79302249169.png"></Relationship><Relationship Id="rId10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fImage185003101478.png"></Relationship><Relationship Id="rId3" Type="http://schemas.openxmlformats.org/officeDocument/2006/relationships/image" Target="../media/fImage2171320641.png"></Relationship><Relationship Id="rId6" Type="http://schemas.openxmlformats.org/officeDocument/2006/relationships/notesSlide" Target="../notesSlides/notesSlide2.xml"></Relationship><Relationship Id="rId7" Type="http://schemas.openxmlformats.org/officeDocument/2006/relationships/image" Target="../media/fImage539317141.png"></Relationship><Relationship Id="rId8" Type="http://schemas.openxmlformats.org/officeDocument/2006/relationships/image" Target="../media/fImage60881728467.png"></Relationship><Relationship Id="rId9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6" Type="http://schemas.openxmlformats.org/officeDocument/2006/relationships/notesSlide" Target="../notesSlides/notesSlide3.xml"></Relationship><Relationship Id="rId16" Type="http://schemas.openxmlformats.org/officeDocument/2006/relationships/image" Target="../media/fImage214592086500.png"></Relationship><Relationship Id="rId20" Type="http://schemas.openxmlformats.org/officeDocument/2006/relationships/image" Target="../media/fImage117051736334.png"></Relationship><Relationship Id="rId21" Type="http://schemas.openxmlformats.org/officeDocument/2006/relationships/image" Target="../media/fImage28371746500.png"></Relationship><Relationship Id="rId22" Type="http://schemas.openxmlformats.org/officeDocument/2006/relationships/image" Target="../media/fImage66461759169.png"></Relationship><Relationship Id="rId23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3" Type="http://schemas.openxmlformats.org/officeDocument/2006/relationships/image" Target="../media/fImage162043196962.png"></Relationship><Relationship Id="rId6" Type="http://schemas.openxmlformats.org/officeDocument/2006/relationships/notesSlide" Target="../notesSlides/notesSlide4.xml"></Relationship><Relationship Id="rId7" Type="http://schemas.openxmlformats.org/officeDocument/2006/relationships/image" Target="../media/fImage330253038467.png"></Relationship><Relationship Id="rId10" Type="http://schemas.openxmlformats.org/officeDocument/2006/relationships/image" Target="../media/fImage298271765724.png"></Relationship><Relationship Id="rId11" Type="http://schemas.openxmlformats.org/officeDocument/2006/relationships/image" Target="../media/fImage72781771478.png"></Relationship><Relationship Id="rId12" Type="http://schemas.openxmlformats.org/officeDocument/2006/relationships/image" Target="../media/fImage2242172209358.png"></Relationship><Relationship Id="rId13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5" Type="http://schemas.openxmlformats.org/officeDocument/2006/relationships/notesSlide" Target="../notesSlides/notesSlide5.xml"></Relationship><Relationship Id="rId20" Type="http://schemas.openxmlformats.org/officeDocument/2006/relationships/image" Target="../media/fImage112742236962.png"></Relationship><Relationship Id="rId22" Type="http://schemas.openxmlformats.org/officeDocument/2006/relationships/image" Target="../media/fImage111081448467.png"></Relationship><Relationship Id="rId24" Type="http://schemas.openxmlformats.org/officeDocument/2006/relationships/image" Target="../media/fImage51801789358.png"></Relationship><Relationship Id="rId25" Type="http://schemas.openxmlformats.org/officeDocument/2006/relationships/image" Target="../media/fImage1048320241.png"></Relationship><Relationship Id="rId26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6" Type="http://schemas.openxmlformats.org/officeDocument/2006/relationships/notesSlide" Target="../notesSlides/notesSlide6.xml"></Relationship><Relationship Id="rId35" Type="http://schemas.openxmlformats.org/officeDocument/2006/relationships/image" Target="../media/fImage960812784464.png"></Relationship><Relationship Id="rId36" Type="http://schemas.openxmlformats.org/officeDocument/2006/relationships/image" Target="../media/fImage691612945705.png"></Relationship><Relationship Id="rId37" Type="http://schemas.openxmlformats.org/officeDocument/2006/relationships/image" Target="../media/fImage118802038467.png"></Relationship><Relationship Id="rId38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4" Type="http://schemas.openxmlformats.org/officeDocument/2006/relationships/image" Target="../media/fImage286442168467.png"></Relationship><Relationship Id="rId6" Type="http://schemas.openxmlformats.org/officeDocument/2006/relationships/notesSlide" Target="../notesSlides/notesSlide7.xml"></Relationship><Relationship Id="rId7" Type="http://schemas.openxmlformats.org/officeDocument/2006/relationships/image" Target="../media/fImage2851517741.png"></Relationship><Relationship Id="rId8" Type="http://schemas.openxmlformats.org/officeDocument/2006/relationships/image" Target="../media/fImage399712199169.png"></Relationship><Relationship Id="rId9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6" Type="http://schemas.openxmlformats.org/officeDocument/2006/relationships/notesSlide" Target="../notesSlides/notesSlide8.xml"></Relationship><Relationship Id="rId8" Type="http://schemas.openxmlformats.org/officeDocument/2006/relationships/image" Target="../media/fImage156372549169.png"></Relationship><Relationship Id="rId11" Type="http://schemas.openxmlformats.org/officeDocument/2006/relationships/image" Target="../media/fImage509123041.png"></Relationship><Relationship Id="rId12" Type="http://schemas.openxmlformats.org/officeDocument/2006/relationships/image" Target="../media/fImage55292338467.png"></Relationship><Relationship Id="rId14" Type="http://schemas.openxmlformats.org/officeDocument/2006/relationships/image" Target="../media/fImage560617141.png"></Relationship><Relationship Id="rId15" Type="http://schemas.openxmlformats.org/officeDocument/2006/relationships/image" Target="../media/fImage47481768467.png"></Relationship><Relationship Id="rId16" Type="http://schemas.openxmlformats.org/officeDocument/2006/relationships/image" Target="../media/fImage2242172209358.png"></Relationship><Relationship Id="rId17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4" Type="http://schemas.openxmlformats.org/officeDocument/2006/relationships/notesSlide" Target="../notesSlides/notesSlide9.xml"></Relationship><Relationship Id="rId10" Type="http://schemas.openxmlformats.org/officeDocument/2006/relationships/image" Target="../media/fImage154622258145.png"></Relationship><Relationship Id="rId12" Type="http://schemas.openxmlformats.org/officeDocument/2006/relationships/image" Target="../media/fImage109812346334.png"></Relationship><Relationship Id="rId13" Type="http://schemas.openxmlformats.org/officeDocument/2006/relationships/image" Target="../media/fImage47621836334.png"></Relationship><Relationship Id="rId16" Type="http://schemas.openxmlformats.org/officeDocument/2006/relationships/image" Target="../media/fImage2242172209358.png"></Relationship><Relationship Id="rId17" Type="http://schemas.openxmlformats.org/officeDocument/2006/relationships/image" Target="../media/fImage1241893026962.png"></Relationship><Relationship Id="rId18" Type="http://schemas.openxmlformats.org/officeDocument/2006/relationships/image" Target="../media/fImage3101983034464.png"></Relationship><Relationship Id="rId19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445135"/>
            <a:ext cx="352488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1"/>
          <p:cNvSpPr txBox="1">
            <a:spLocks/>
          </p:cNvSpPr>
          <p:nvPr/>
        </p:nvSpPr>
        <p:spPr>
          <a:xfrm>
            <a:off x="1232535" y="5281295"/>
            <a:ext cx="41446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첫 번째로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anvas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 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anvas Lobby</a:t>
            </a:r>
            <a:r>
              <a:rPr lang="ko-KR"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8" name="그림 1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6345" y="1446530"/>
            <a:ext cx="2779395" cy="3773805"/>
          </a:xfrm>
          <a:prstGeom prst="roundRect"/>
          <a:solidFill>
            <a:srgbClr val="EDEDED"/>
          </a:solidFill>
        </p:spPr>
      </p:pic>
      <p:pic>
        <p:nvPicPr>
          <p:cNvPr id="39" name="그림 5"/>
          <p:cNvPicPr>
            <a:picLocks noChangeAspect="1"/>
          </p:cNvPicPr>
          <p:nvPr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102735" y="2614930"/>
            <a:ext cx="1276985" cy="1450975"/>
          </a:xfrm>
          <a:prstGeom prst="roundRect"/>
          <a:solidFill>
            <a:srgbClr val="EDEDED"/>
          </a:solidFill>
        </p:spPr>
      </p:pic>
      <p:pic>
        <p:nvPicPr>
          <p:cNvPr id="40" name="그림 8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855200" y="2757170"/>
            <a:ext cx="1109345" cy="1153795"/>
          </a:xfrm>
          <a:prstGeom prst="roundRect"/>
          <a:solidFill>
            <a:srgbClr val="EDEDED"/>
          </a:solidFill>
        </p:spPr>
      </p:pic>
      <p:sp>
        <p:nvSpPr>
          <p:cNvPr id="41" name="텍스트 상자 9"/>
          <p:cNvSpPr txBox="1">
            <a:spLocks/>
          </p:cNvSpPr>
          <p:nvPr/>
        </p:nvSpPr>
        <p:spPr>
          <a:xfrm>
            <a:off x="6824980" y="5278755"/>
            <a:ext cx="41382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 </a:t>
            </a:r>
            <a:r>
              <a:rPr sz="1800">
                <a:latin typeface="맑은 고딕" charset="0"/>
                <a:ea typeface="맑은 고딕" charset="0"/>
              </a:rPr>
              <a:t>이제 C# Script를 생성한 다음 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on</a:t>
            </a:r>
            <a:r>
              <a:rPr lang="ko-KR"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ect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erver</a:t>
            </a:r>
            <a:r>
              <a:rPr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그림 10"/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78955" y="1440180"/>
            <a:ext cx="2833370" cy="3786505"/>
          </a:xfrm>
          <a:prstGeom prst="roundRect"/>
          <a:solidFill>
            <a:srgbClr val="EDEDED"/>
          </a:solidFill>
        </p:spPr>
      </p:pic>
      <p:pic>
        <p:nvPicPr>
          <p:cNvPr id="43" name="그림 11"/>
          <p:cNvPicPr>
            <a:picLocks noChangeAspect="1"/>
          </p:cNvPicPr>
          <p:nvPr/>
        </p:nvPicPr>
        <p:blipFill rotWithShape="1">
          <a:blip r:embed="rId2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163685" y="3067050"/>
            <a:ext cx="1158240" cy="55372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37050" y="377190"/>
            <a:ext cx="35242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>
            <a:off x="6831330" y="5487035"/>
            <a:ext cx="41186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Item Background 오브젝트의 크기 값을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5" name="그림 14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3235" y="3623945"/>
            <a:ext cx="4121150" cy="1892300"/>
          </a:xfrm>
          <a:prstGeom prst="roundRect"/>
          <a:solidFill>
            <a:srgbClr val="EDEDED"/>
          </a:solidFill>
        </p:spPr>
      </p:pic>
      <p:sp>
        <p:nvSpPr>
          <p:cNvPr id="1176" name="텍스트 상자 22"/>
          <p:cNvSpPr txBox="1">
            <a:spLocks/>
          </p:cNvSpPr>
          <p:nvPr/>
        </p:nvSpPr>
        <p:spPr>
          <a:xfrm>
            <a:off x="1231900" y="5217795"/>
            <a:ext cx="41548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Label 오브젝트의 Font Size를 50으로 설정한 다음 Alignment를 가운데로 정렬합니다.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7" name="그림 23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0975"/>
            <a:ext cx="4136390" cy="3688715"/>
          </a:xfrm>
          <a:prstGeom prst="roundRect"/>
          <a:solidFill>
            <a:srgbClr val="EDEDED"/>
          </a:solidFill>
        </p:spPr>
      </p:pic>
      <p:pic>
        <p:nvPicPr>
          <p:cNvPr id="1178" name="그림 3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0695" y="1452245"/>
            <a:ext cx="1324610" cy="1252855"/>
          </a:xfrm>
          <a:prstGeom prst="roundRect"/>
          <a:solidFill>
            <a:srgbClr val="EDEDED"/>
          </a:solidFill>
        </p:spPr>
      </p:pic>
      <p:sp>
        <p:nvSpPr>
          <p:cNvPr id="1180" name="텍스트 상자 40"/>
          <p:cNvSpPr txBox="1">
            <a:spLocks/>
          </p:cNvSpPr>
          <p:nvPr/>
        </p:nvSpPr>
        <p:spPr>
          <a:xfrm>
            <a:off x="6834505" y="2669540"/>
            <a:ext cx="41141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리고</a:t>
            </a:r>
            <a:r>
              <a:rPr lang="ko-KR" sz="1800">
                <a:latin typeface="맑은 고딕" charset="0"/>
                <a:ea typeface="맑은 고딕" charset="0"/>
              </a:rPr>
              <a:t> Connect Server 스크립트의 Server 변수에 Server Selection 오브젝트를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1" name="그림 19" descr="C:/Users/nwond/AppData/Roaming/PolarisOffice/ETemp/26808_6435248/fImage107052126334.png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23250" y="1452245"/>
            <a:ext cx="2724785" cy="1248410"/>
          </a:xfrm>
          <a:prstGeom prst="roundRect"/>
          <a:solidFill>
            <a:srgbClr val="EDEDED"/>
          </a:solidFill>
        </p:spPr>
      </p:pic>
      <p:pic>
        <p:nvPicPr>
          <p:cNvPr id="1182" name="그림 22" descr="C:/Users/nwond/AppData/Roaming/PolarisOffice/ETemp/26808_6435248/fImage2242172209358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828915" y="1863090"/>
            <a:ext cx="655320" cy="4356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37050" y="377190"/>
            <a:ext cx="35248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한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57" name="Rect 0"/>
          <p:cNvSpPr txBox="1">
            <a:spLocks/>
          </p:cNvSpPr>
          <p:nvPr/>
        </p:nvSpPr>
        <p:spPr>
          <a:xfrm rot="0">
            <a:off x="6824980" y="3149600"/>
            <a:ext cx="41173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그러고 </a:t>
            </a:r>
            <a:r>
              <a:rPr lang="ko-KR" sz="1800">
                <a:latin typeface="맑은 고딕" charset="0"/>
                <a:ea typeface="맑은 고딕" charset="0"/>
              </a:rPr>
              <a:t>나서 </a:t>
            </a:r>
            <a:r>
              <a:rPr lang="ko-KR" sz="1800">
                <a:latin typeface="맑은 고딕" charset="0"/>
                <a:ea typeface="맑은 고딕" charset="0"/>
              </a:rPr>
              <a:t>Server Selection 오브젝트의 앵커를 지정하고 크기와 위치를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0" name="그림 42" descr="C:/Users/nwond/AppData/Roaming/PolarisOffice/ETemp/26808_6435248/fImage117832769358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1428115"/>
            <a:ext cx="4121785" cy="1763395"/>
          </a:xfrm>
          <a:prstGeom prst="roundRect"/>
          <a:solidFill>
            <a:srgbClr val="EDEDED"/>
          </a:solidFill>
        </p:spPr>
      </p:pic>
      <p:sp>
        <p:nvSpPr>
          <p:cNvPr id="1184" name="텍스트 상자 1"/>
          <p:cNvSpPr txBox="1">
            <a:spLocks/>
          </p:cNvSpPr>
          <p:nvPr/>
        </p:nvSpPr>
        <p:spPr>
          <a:xfrm rot="0">
            <a:off x="1244600" y="4955540"/>
            <a:ext cx="412432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lang="ko-KR" sz="1800">
                <a:latin typeface="맑은 고딕" charset="0"/>
                <a:ea typeface="맑은 고딕" charset="0"/>
              </a:rPr>
              <a:t> Item Label 오브젝트의 Font Size를 50으로 설정하고 Alignment를 가운데로 정렬합니다.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5" name="그림 2" descr="C:/Users/nwond/AppData/Roaming/PolarisOffice/ETemp/26808_6435248/fImage23959143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0975"/>
            <a:ext cx="4128770" cy="3515360"/>
          </a:xfrm>
          <a:prstGeom prst="roundRect"/>
          <a:solidFill>
            <a:srgbClr val="EDEDED"/>
          </a:solidFill>
        </p:spPr>
      </p:pic>
      <p:pic>
        <p:nvPicPr>
          <p:cNvPr id="1186" name="그림 39" descr="C:/Users/nwond/AppData/Roaming/PolarisOffice/ETemp/26808_6435248/fImage56111869169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8630" y="4127500"/>
            <a:ext cx="1349375" cy="1173480"/>
          </a:xfrm>
          <a:prstGeom prst="roundRect"/>
          <a:solidFill>
            <a:srgbClr val="EDEDED"/>
          </a:solidFill>
        </p:spPr>
      </p:pic>
      <p:sp>
        <p:nvSpPr>
          <p:cNvPr id="1187" name="텍스트 상자 40"/>
          <p:cNvSpPr txBox="1">
            <a:spLocks/>
          </p:cNvSpPr>
          <p:nvPr/>
        </p:nvSpPr>
        <p:spPr>
          <a:xfrm rot="0">
            <a:off x="6823710" y="5253355"/>
            <a:ext cx="411797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Connect Server 스크립트의 Canvas </a:t>
            </a:r>
            <a:r>
              <a:rPr lang="ko-KR" sz="1800">
                <a:latin typeface="맑은 고딕" charset="0"/>
                <a:ea typeface="맑은 고딕" charset="0"/>
              </a:rPr>
              <a:t>L</a:t>
            </a:r>
            <a:r>
              <a:rPr lang="ko-KR" sz="1800">
                <a:latin typeface="맑은 고딕" charset="0"/>
                <a:ea typeface="맑은 고딕" charset="0"/>
              </a:rPr>
              <a:t>obby</a:t>
            </a:r>
            <a:r>
              <a:rPr lang="ko-KR" sz="1800">
                <a:latin typeface="맑은 고딕" charset="0"/>
                <a:ea typeface="맑은 고딕" charset="0"/>
              </a:rPr>
              <a:t> 변수에 Canvase Lobby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8" name="그림 41" descr="C:/Users/nwond/AppData/Roaming/PolarisOffice/ETemp/26808_6435248/fImage99822326500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235315" y="4127500"/>
            <a:ext cx="2712720" cy="1173480"/>
          </a:xfrm>
          <a:prstGeom prst="roundRect"/>
          <a:solidFill>
            <a:srgbClr val="EDEDED"/>
          </a:solidFill>
        </p:spPr>
      </p:pic>
      <p:pic>
        <p:nvPicPr>
          <p:cNvPr id="1189" name="그림 42" descr="C:/Users/nwond/AppData/Roaming/PolarisOffice/ETemp/26808_6435248/fImage2242172209358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7865745" y="4500245"/>
            <a:ext cx="655320" cy="4356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37050" y="377190"/>
            <a:ext cx="35248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두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2" name="텍스트 상자 53"/>
          <p:cNvSpPr txBox="1">
            <a:spLocks/>
          </p:cNvSpPr>
          <p:nvPr/>
        </p:nvSpPr>
        <p:spPr>
          <a:xfrm rot="0">
            <a:off x="1235075" y="5636260"/>
            <a:ext cx="413702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Template 오브젝트에 있는 이미지 컴포넌트를 </a:t>
            </a:r>
            <a:r>
              <a:rPr lang="ko-KR" sz="1800">
                <a:latin typeface="맑은 고딕" charset="0"/>
                <a:ea typeface="맑은 고딕" charset="0"/>
              </a:rPr>
              <a:t>삭제합니다</a:t>
            </a:r>
            <a:r>
              <a:rPr lang="ko-KR" sz="1800">
                <a:latin typeface="맑은 고딕" charset="0"/>
                <a:ea typeface="맑은 고딕" charset="0"/>
              </a:rPr>
              <a:t>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3" name="그림 5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075" y="1443355"/>
            <a:ext cx="4140200" cy="4124325"/>
          </a:xfrm>
          <a:prstGeom prst="roundRect"/>
          <a:solidFill>
            <a:srgbClr val="EDEDED"/>
          </a:solidFill>
        </p:spPr>
      </p:pic>
      <p:sp>
        <p:nvSpPr>
          <p:cNvPr id="1184" name="텍스트 상자 70"/>
          <p:cNvSpPr txBox="1">
            <a:spLocks/>
          </p:cNvSpPr>
          <p:nvPr/>
        </p:nvSpPr>
        <p:spPr>
          <a:xfrm rot="0">
            <a:off x="6826885" y="5083175"/>
            <a:ext cx="413131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</a:t>
            </a:r>
            <a:r>
              <a:rPr lang="ko-KR" sz="1800">
                <a:latin typeface="맑은 고딕" charset="0"/>
                <a:ea typeface="맑은 고딕" charset="0"/>
              </a:rPr>
              <a:t>obby </a:t>
            </a:r>
            <a:r>
              <a:rPr lang="ko-KR" sz="1800">
                <a:latin typeface="맑은 고딕" charset="0"/>
                <a:ea typeface="맑은 고딕" charset="0"/>
              </a:rPr>
              <a:t>폴더에 있는 Server Button 텍스처를 Server Selection 오브젝트의 Source Image에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5" name="그림 71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2600" y="1455420"/>
            <a:ext cx="4125595" cy="2393315"/>
          </a:xfrm>
          <a:prstGeom prst="roundRect"/>
          <a:solidFill>
            <a:srgbClr val="EDEDED"/>
          </a:solidFill>
        </p:spPr>
      </p:pic>
      <p:pic>
        <p:nvPicPr>
          <p:cNvPr id="1188" name="그림 7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3930015"/>
            <a:ext cx="4140200" cy="1192530"/>
          </a:xfrm>
          <a:prstGeom prst="roundRect"/>
          <a:solidFill>
            <a:srgbClr val="EDEDED"/>
          </a:solidFill>
        </p:spPr>
      </p:pic>
      <p:cxnSp>
        <p:nvCxnSpPr>
          <p:cNvPr id="1187" name="도형 73"/>
          <p:cNvCxnSpPr/>
          <p:nvPr/>
        </p:nvCxnSpPr>
        <p:spPr>
          <a:xfrm rot="0" flipV="1">
            <a:off x="8613775" y="1812290"/>
            <a:ext cx="2191385" cy="262572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337050" y="377190"/>
            <a:ext cx="352488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열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81" name="텍스트 상자 66"/>
          <p:cNvSpPr txBox="1">
            <a:spLocks/>
          </p:cNvSpPr>
          <p:nvPr/>
        </p:nvSpPr>
        <p:spPr>
          <a:xfrm rot="0">
            <a:off x="6840220" y="5300980"/>
            <a:ext cx="41205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그러고 </a:t>
            </a:r>
            <a:r>
              <a:rPr sz="1800">
                <a:latin typeface="맑은 고딕" charset="0"/>
                <a:ea typeface="맑은 고딕" charset="0"/>
              </a:rPr>
              <a:t>나서</a:t>
            </a:r>
            <a:r>
              <a:rPr sz="1800">
                <a:latin typeface="맑은 고딕" charset="0"/>
                <a:ea typeface="맑은 고딕" charset="0"/>
              </a:rPr>
              <a:t> Project 폴더 아래에 있는 Scene 폴더에 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hoton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G</a:t>
            </a:r>
            <a:r>
              <a:rPr sz="1800">
                <a:latin typeface="맑은 고딕" charset="0"/>
                <a:ea typeface="맑은 고딕" charset="0"/>
              </a:rPr>
              <a:t>ame</a:t>
            </a:r>
            <a:r>
              <a:rPr sz="1800">
                <a:latin typeface="맑은 고딕" charset="0"/>
                <a:ea typeface="맑은 고딕" charset="0"/>
              </a:rPr>
              <a:t> 씬을 Scenes In Build에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82" name="그림 75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40855" y="4090035"/>
            <a:ext cx="4119880" cy="1225550"/>
          </a:xfrm>
          <a:prstGeom prst="roundRect"/>
          <a:solidFill>
            <a:srgbClr val="EDEDED"/>
          </a:solidFill>
        </p:spPr>
      </p:pic>
      <p:pic>
        <p:nvPicPr>
          <p:cNvPr id="1184" name="그림 7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2600" y="1452245"/>
            <a:ext cx="4130675" cy="2545080"/>
          </a:xfrm>
          <a:prstGeom prst="roundRect"/>
          <a:solidFill>
            <a:srgbClr val="EDEDED"/>
          </a:solidFill>
        </p:spPr>
      </p:pic>
      <p:pic>
        <p:nvPicPr>
          <p:cNvPr id="1183" name="그림 78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8535670" y="3640455"/>
            <a:ext cx="725805" cy="662305"/>
          </a:xfrm>
          <a:prstGeom prst="rect"/>
          <a:noFill/>
        </p:spPr>
      </p:pic>
      <p:pic>
        <p:nvPicPr>
          <p:cNvPr id="1185" name="그림 33" descr="C:/Users/nwond/AppData/Roaming/PolarisOffice/ETemp/26808_6435248/fImage79302249169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725" y="1452245"/>
            <a:ext cx="4147185" cy="4065905"/>
          </a:xfrm>
          <a:prstGeom prst="roundRect"/>
          <a:solidFill>
            <a:srgbClr val="EDEDED"/>
          </a:solidFill>
        </p:spPr>
      </p:pic>
      <p:sp>
        <p:nvSpPr>
          <p:cNvPr id="1186" name="텍스트 상자 34"/>
          <p:cNvSpPr txBox="1">
            <a:spLocks/>
          </p:cNvSpPr>
          <p:nvPr/>
        </p:nvSpPr>
        <p:spPr>
          <a:xfrm rot="0">
            <a:off x="1230630" y="5578475"/>
            <a:ext cx="414528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다음으로</a:t>
            </a:r>
            <a:r>
              <a:rPr sz="1800">
                <a:latin typeface="맑은 고딕" charset="0"/>
                <a:ea typeface="맑은 고딕" charset="0"/>
              </a:rPr>
              <a:t> File에 Build Settings를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 0"/>
          <p:cNvSpPr txBox="1">
            <a:spLocks/>
          </p:cNvSpPr>
          <p:nvPr/>
        </p:nvSpPr>
        <p:spPr>
          <a:xfrm rot="0">
            <a:off x="4331335" y="445135"/>
            <a:ext cx="352552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lang="ko-KR"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>
            <a:off x="1232535" y="5281295"/>
            <a:ext cx="41452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 </a:t>
            </a:r>
            <a:r>
              <a:rPr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UI에서 Image를 생성한 다음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cen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ry</a:t>
            </a:r>
            <a:r>
              <a:rPr lang="ko-KR"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1" name="Picture 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72565"/>
            <a:ext cx="2688590" cy="3625215"/>
          </a:xfrm>
          <a:prstGeom prst="roundRect"/>
          <a:solidFill>
            <a:srgbClr val="EDEDED"/>
          </a:solidFill>
        </p:spPr>
      </p:pic>
      <p:sp>
        <p:nvSpPr>
          <p:cNvPr id="35" name="Rect 0"/>
          <p:cNvSpPr txBox="1">
            <a:spLocks/>
          </p:cNvSpPr>
          <p:nvPr/>
        </p:nvSpPr>
        <p:spPr>
          <a:xfrm rot="0">
            <a:off x="6816725" y="5275580"/>
            <a:ext cx="41414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그런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UI에서 Button - TextMeshPro을 생성한 다음 Connect Button이라는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6" name="Picture " descr="C:/Users/nwond/AppData/Roaming/PolarisOffice/ETemp/31244_18109776/fImage217132064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7520" y="1472565"/>
            <a:ext cx="2662555" cy="3741420"/>
          </a:xfrm>
          <a:prstGeom prst="roundRect"/>
          <a:solidFill>
            <a:srgbClr val="EDEDED"/>
          </a:solidFill>
        </p:spPr>
      </p:pic>
      <p:pic>
        <p:nvPicPr>
          <p:cNvPr id="40" name="그림 1" descr="C:/Users/nwond/AppData/Roaming/PolarisOffice/ETemp/31244_18109776/fImage53931714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08755" y="2482215"/>
            <a:ext cx="1366520" cy="1720215"/>
          </a:xfrm>
          <a:prstGeom prst="roundRect"/>
          <a:solidFill>
            <a:srgbClr val="EDEDED"/>
          </a:solidFill>
        </p:spPr>
      </p:pic>
      <p:pic>
        <p:nvPicPr>
          <p:cNvPr id="41" name="그림 4" descr="C:/Users/nwond/AppData/Roaming/PolarisOffice/ETemp/31244_18109776/fImage60881728467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569450" y="2393315"/>
            <a:ext cx="1389380" cy="1784350"/>
          </a:xfrm>
          <a:prstGeom prst="roundRect"/>
          <a:solidFill>
            <a:srgbClr val="EDEDED"/>
          </a:solidFill>
        </p:spPr>
      </p:pic>
      <p:sp>
        <p:nvSpPr>
          <p:cNvPr id="42" name="텍스트 상자 1"/>
          <p:cNvSpPr txBox="1">
            <a:spLocks/>
          </p:cNvSpPr>
          <p:nvPr/>
        </p:nvSpPr>
        <p:spPr>
          <a:xfrm rot="0">
            <a:off x="1232535" y="5281295"/>
            <a:ext cx="41459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 </a:t>
            </a:r>
            <a:r>
              <a:rPr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UI에서 Image를 생성한 다음 Scenery라는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3" name="그림 2" descr="C:/Users/nwond/AppData/Roaming/PolarisOffice/ETemp/31244_18109776/fImage18500310147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72565"/>
            <a:ext cx="2689225" cy="37433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337050" y="377190"/>
            <a:ext cx="35115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세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34" name="Rect 0"/>
          <p:cNvSpPr txBox="1">
            <a:spLocks/>
          </p:cNvSpPr>
          <p:nvPr/>
        </p:nvSpPr>
        <p:spPr>
          <a:xfrm rot="0">
            <a:off x="6813550" y="5314315"/>
            <a:ext cx="4135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UI에서 Dropdown - TextMeshPro를 생성하고 Server Selection이라는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43" name="텍스트 상자 30"/>
          <p:cNvSpPr txBox="1">
            <a:spLocks/>
          </p:cNvSpPr>
          <p:nvPr/>
        </p:nvSpPr>
        <p:spPr>
          <a:xfrm rot="0">
            <a:off x="1224915" y="3225800"/>
            <a:ext cx="415036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으로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c</a:t>
            </a:r>
            <a:r>
              <a:rPr lang="ko-KR" sz="1800">
                <a:latin typeface="맑은 고딕" charset="0"/>
                <a:ea typeface="맑은 고딕" charset="0"/>
              </a:rPr>
              <a:t>e</a:t>
            </a:r>
            <a:r>
              <a:rPr lang="ko-KR" sz="1800">
                <a:latin typeface="맑은 고딕" charset="0"/>
                <a:ea typeface="맑은 고딕" charset="0"/>
              </a:rPr>
              <a:t>n</a:t>
            </a:r>
            <a:r>
              <a:rPr lang="ko-KR" sz="1800">
                <a:latin typeface="맑은 고딕" charset="0"/>
                <a:ea typeface="맑은 고딕" charset="0"/>
              </a:rPr>
              <a:t>ery</a:t>
            </a:r>
            <a:r>
              <a:rPr lang="ko-KR" sz="1800">
                <a:latin typeface="맑은 고딕" charset="0"/>
                <a:ea typeface="맑은 고딕" charset="0"/>
              </a:rPr>
              <a:t> 오브젝트의 앵커를 Stretch로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3" name="그림 7" descr="C:/Users/nwond/AppData/Roaming/PolarisOffice/ETemp/25736_8473440/fImage214592086500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40815"/>
            <a:ext cx="2744470" cy="3822700"/>
          </a:xfrm>
          <a:prstGeom prst="roundRect"/>
          <a:solidFill>
            <a:srgbClr val="EDEDED"/>
          </a:solidFill>
        </p:spPr>
      </p:pic>
      <p:sp>
        <p:nvSpPr>
          <p:cNvPr id="1165" name="텍스트 상자 18"/>
          <p:cNvSpPr txBox="1">
            <a:spLocks/>
          </p:cNvSpPr>
          <p:nvPr/>
        </p:nvSpPr>
        <p:spPr>
          <a:xfrm rot="0">
            <a:off x="1231900" y="5315585"/>
            <a:ext cx="41471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그러고 나서 Connect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utton </a:t>
            </a:r>
            <a:r>
              <a:rPr lang="ko-KR" sz="1800">
                <a:latin typeface="맑은 고딕" charset="0"/>
                <a:ea typeface="맑은 고딕" charset="0"/>
              </a:rPr>
              <a:t>오브젝트</a:t>
            </a:r>
            <a:r>
              <a:rPr sz="1800">
                <a:latin typeface="맑은 고딕" charset="0"/>
                <a:ea typeface="맑은 고딕" charset="0"/>
              </a:rPr>
              <a:t>의 OnClick( ) 함수를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그림 7" descr="C:/Users/nwond/AppData/Roaming/PolarisOffice/ETemp/25736_8473440/fImage117051736334.png"/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3645" y="1440180"/>
            <a:ext cx="4157345" cy="1800225"/>
          </a:xfrm>
          <a:prstGeom prst="roundRect"/>
          <a:solidFill>
            <a:srgbClr val="EDEDED"/>
          </a:solidFill>
        </p:spPr>
      </p:pic>
      <p:pic>
        <p:nvPicPr>
          <p:cNvPr id="1169" name="그림 10" descr="C:/Users/nwond/AppData/Roaming/PolarisOffice/ETemp/25736_8473440/fImage28371746500.png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2375" y="3897630"/>
            <a:ext cx="4158615" cy="1458595"/>
          </a:xfrm>
          <a:prstGeom prst="roundRect"/>
          <a:solidFill>
            <a:srgbClr val="EDEDED"/>
          </a:solidFill>
        </p:spPr>
      </p:pic>
      <p:pic>
        <p:nvPicPr>
          <p:cNvPr id="1170" name="그림 13" descr="C:/Users/nwond/AppData/Roaming/PolarisOffice/ETemp/25736_8473440/fImage66461759169.png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638030" y="2564765"/>
            <a:ext cx="1316355" cy="17246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337050" y="377190"/>
            <a:ext cx="35115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네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34" name="Rect 0"/>
          <p:cNvSpPr txBox="1">
            <a:spLocks/>
          </p:cNvSpPr>
          <p:nvPr/>
        </p:nvSpPr>
        <p:spPr>
          <a:xfrm rot="0">
            <a:off x="6781165" y="5230495"/>
            <a:ext cx="41668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그런 다음 </a:t>
            </a:r>
            <a:r>
              <a:rPr lang="ko-KR" sz="1800">
                <a:latin typeface="맑은 고딕" charset="0"/>
                <a:ea typeface="맑은 고딕" charset="0"/>
              </a:rPr>
              <a:t>빈 게임 오브젝트를 생성하고 Server Manager라는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59" name="Rect 0"/>
          <p:cNvSpPr txBox="1">
            <a:spLocks/>
          </p:cNvSpPr>
          <p:nvPr/>
        </p:nvSpPr>
        <p:spPr>
          <a:xfrm rot="0">
            <a:off x="1222375" y="4958715"/>
            <a:ext cx="415290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Sc</a:t>
            </a:r>
            <a:r>
              <a:rPr lang="ko-KR" sz="1800">
                <a:latin typeface="맑은 고딕" charset="0"/>
                <a:ea typeface="맑은 고딕" charset="0"/>
              </a:rPr>
              <a:t>enery</a:t>
            </a:r>
            <a:r>
              <a:rPr sz="1800">
                <a:latin typeface="맑은 고딕" charset="0"/>
                <a:ea typeface="맑은 고딕" charset="0"/>
              </a:rPr>
              <a:t> 폴</a:t>
            </a:r>
            <a:r>
              <a:rPr lang="ko-KR" sz="1800">
                <a:latin typeface="맑은 고딕" charset="0"/>
                <a:ea typeface="맑은 고딕" charset="0"/>
              </a:rPr>
              <a:t>더</a:t>
            </a:r>
            <a:r>
              <a:rPr sz="1800">
                <a:latin typeface="맑은 고딕" charset="0"/>
                <a:ea typeface="맑은 고딕" charset="0"/>
              </a:rPr>
              <a:t>에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있는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Lo</a:t>
            </a:r>
            <a:r>
              <a:rPr lang="ko-KR" sz="1800">
                <a:latin typeface="맑은 고딕" charset="0"/>
                <a:ea typeface="맑은 고딕" charset="0"/>
              </a:rPr>
              <a:t>b</a:t>
            </a:r>
            <a:r>
              <a:rPr lang="ko-KR" sz="1800">
                <a:latin typeface="맑은 고딕" charset="0"/>
                <a:ea typeface="맑은 고딕" charset="0"/>
              </a:rPr>
              <a:t>by 텍스처를 선택하고 </a:t>
            </a:r>
            <a:r>
              <a:rPr lang="ko-KR" sz="1800">
                <a:latin typeface="맑은 고딕" charset="0"/>
                <a:ea typeface="맑은 고딕" charset="0"/>
              </a:rPr>
              <a:t>S</a:t>
            </a:r>
            <a:r>
              <a:rPr lang="ko-KR" sz="1800">
                <a:latin typeface="맑은 고딕" charset="0"/>
                <a:ea typeface="맑은 고딕" charset="0"/>
              </a:rPr>
              <a:t>cenery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오브젝트의 Source Image에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4" name="그림 28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3645" y="1452245"/>
            <a:ext cx="4145280" cy="2272665"/>
          </a:xfrm>
          <a:prstGeom prst="roundRect"/>
          <a:solidFill>
            <a:srgbClr val="EDEDED"/>
          </a:solidFill>
        </p:spPr>
      </p:pic>
      <p:pic>
        <p:nvPicPr>
          <p:cNvPr id="1167" name="그림 17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185" y="1452245"/>
            <a:ext cx="2563495" cy="3718560"/>
          </a:xfrm>
          <a:prstGeom prst="roundRect"/>
          <a:solidFill>
            <a:srgbClr val="EDEDED"/>
          </a:solidFill>
        </p:spPr>
      </p:pic>
      <p:pic>
        <p:nvPicPr>
          <p:cNvPr id="1169" name="그림 16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2375" y="3805555"/>
            <a:ext cx="4146550" cy="1193800"/>
          </a:xfrm>
          <a:prstGeom prst="roundRect"/>
          <a:solidFill>
            <a:srgbClr val="EDEDED"/>
          </a:solidFill>
        </p:spPr>
      </p:pic>
      <p:pic>
        <p:nvPicPr>
          <p:cNvPr id="1170" name="그림 19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83090" y="2313305"/>
            <a:ext cx="1463040" cy="1976120"/>
          </a:xfrm>
          <a:prstGeom prst="roundRect"/>
          <a:solidFill>
            <a:srgbClr val="EDEDED"/>
          </a:solidFill>
        </p:spPr>
      </p:pic>
      <p:pic>
        <p:nvPicPr>
          <p:cNvPr id="1171" name="그림 9" descr="C:/Users/nwond/AppData/Roaming/PolarisOffice/ETemp/26808_6435248/fImage2242172209358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2959735" y="3502660"/>
            <a:ext cx="671195" cy="5543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텍스트 상자 355"/>
          <p:cNvSpPr txBox="1">
            <a:spLocks/>
          </p:cNvSpPr>
          <p:nvPr/>
        </p:nvSpPr>
        <p:spPr>
          <a:xfrm>
            <a:off x="4332605" y="372110"/>
            <a:ext cx="352806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다섯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49" name="텍스트 상자 29"/>
          <p:cNvSpPr txBox="1">
            <a:spLocks/>
          </p:cNvSpPr>
          <p:nvPr/>
        </p:nvSpPr>
        <p:spPr>
          <a:xfrm rot="0">
            <a:off x="6820535" y="5616575"/>
            <a:ext cx="415290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Content 오브젝트의 크기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45"/>
          <p:cNvSpPr txBox="1">
            <a:spLocks/>
          </p:cNvSpPr>
          <p:nvPr/>
        </p:nvSpPr>
        <p:spPr>
          <a:xfrm rot="0">
            <a:off x="1238250" y="3023235"/>
            <a:ext cx="413194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으로 Server Manager</a:t>
            </a:r>
            <a:r>
              <a:rPr sz="1800">
                <a:latin typeface="맑은 고딕" charset="0"/>
                <a:ea typeface="맑은 고딕" charset="0"/>
              </a:rPr>
              <a:t> 오브젝트의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7" name="텍스트 상자 49"/>
          <p:cNvSpPr txBox="1">
            <a:spLocks/>
          </p:cNvSpPr>
          <p:nvPr/>
        </p:nvSpPr>
        <p:spPr>
          <a:xfrm>
            <a:off x="1243330" y="5611495"/>
            <a:ext cx="41186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Template 오브젝트의 크기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2" name="그림 35" descr="C:/Users/nwond/AppData/Roaming/PolarisOffice/ETemp/26808_6435248/fImage112742236962.png"/>
          <p:cNvPicPr>
            <a:picLocks noChangeAspect="1"/>
          </p:cNvPicPr>
          <p:nvPr/>
        </p:nvPicPr>
        <p:blipFill rotWithShape="1">
          <a:blip r:embed="rId2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2060" y="3977640"/>
            <a:ext cx="4121150" cy="1683385"/>
          </a:xfrm>
          <a:prstGeom prst="roundRect"/>
          <a:solidFill>
            <a:srgbClr val="EDEDED"/>
          </a:solidFill>
        </p:spPr>
      </p:pic>
      <p:sp>
        <p:nvSpPr>
          <p:cNvPr id="65" name="텍스트 상자 33"/>
          <p:cNvSpPr txBox="1">
            <a:spLocks/>
          </p:cNvSpPr>
          <p:nvPr/>
        </p:nvSpPr>
        <p:spPr>
          <a:xfrm rot="0">
            <a:off x="6814185" y="3181985"/>
            <a:ext cx="415226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Server Manager 오브젝트의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6" name="그림 34" descr="C:/Users/nwond/AppData/Roaming/PolarisOffice/ETemp/26808_6435248/fImage111081448467.png"/>
          <p:cNvPicPr>
            <a:picLocks noChangeAspect="1"/>
          </p:cNvPicPr>
          <p:nvPr/>
        </p:nvPicPr>
        <p:blipFill rotWithShape="1">
          <a:blip r:embed="rId2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0535" y="3860165"/>
            <a:ext cx="4152265" cy="1807210"/>
          </a:xfrm>
          <a:prstGeom prst="roundRect"/>
          <a:solidFill>
            <a:srgbClr val="EDEDED"/>
          </a:solidFill>
        </p:spPr>
      </p:pic>
      <p:pic>
        <p:nvPicPr>
          <p:cNvPr id="68" name="그림 22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43330" y="1454785"/>
            <a:ext cx="4119245" cy="1586865"/>
          </a:xfrm>
          <a:prstGeom prst="roundRect"/>
          <a:solidFill>
            <a:srgbClr val="EDEDED"/>
          </a:solidFill>
        </p:spPr>
      </p:pic>
      <p:pic>
        <p:nvPicPr>
          <p:cNvPr id="69" name="그림 3" descr="C:/Users/nwond/AppData/Roaming/PolarisOffice/ETemp/26808_6435248/fImage1048320241.png"/>
          <p:cNvPicPr>
            <a:picLocks noChangeAspect="1"/>
          </p:cNvPicPr>
          <p:nvPr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185" y="1452245"/>
            <a:ext cx="4158615" cy="17570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상자 276"/>
          <p:cNvSpPr txBox="1">
            <a:spLocks/>
          </p:cNvSpPr>
          <p:nvPr/>
        </p:nvSpPr>
        <p:spPr>
          <a:xfrm>
            <a:off x="4305935" y="318770"/>
            <a:ext cx="357759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</a:t>
            </a:r>
            <a:r>
              <a:rPr lang="ko-KR" sz="2500" b="1">
                <a:latin typeface="나눔바른고딕" charset="0"/>
                <a:ea typeface="나눔바른고딕" charset="0"/>
              </a:rPr>
              <a:t>섯 번째 튜토리얼</a:t>
            </a:r>
            <a:endParaRPr lang="ko-KR" altLang="en-US" sz="2500" b="1">
              <a:latin typeface="나눔바른고딕" charset="0"/>
              <a:ea typeface="나눔바른고딕" charset="0"/>
            </a:endParaRPr>
          </a:p>
        </p:txBody>
      </p:sp>
      <p:sp>
        <p:nvSpPr>
          <p:cNvPr id="63" name="텍스트 상자 36"/>
          <p:cNvSpPr txBox="1">
            <a:spLocks/>
          </p:cNvSpPr>
          <p:nvPr/>
        </p:nvSpPr>
        <p:spPr>
          <a:xfrm rot="0">
            <a:off x="1244600" y="3111500"/>
            <a:ext cx="41243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</a:t>
            </a:r>
            <a:r>
              <a:rPr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Connect Button 오브젝트의 앵커를 지정하고 위치와 크기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4" name="그림 46" descr="C:/Users/nwond/AppData/Roaming/PolarisOffice/ETemp/26808_6435248/fImage960812784464.png"/>
          <p:cNvPicPr>
            <a:picLocks noChangeAspect="1"/>
          </p:cNvPicPr>
          <p:nvPr/>
        </p:nvPicPr>
        <p:blipFill rotWithShape="1">
          <a:blip r:embed="rId3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1425" y="4071620"/>
            <a:ext cx="4134485" cy="1273175"/>
          </a:xfrm>
          <a:prstGeom prst="roundRect"/>
          <a:solidFill>
            <a:srgbClr val="EDEDED"/>
          </a:solidFill>
        </p:spPr>
      </p:pic>
      <p:sp>
        <p:nvSpPr>
          <p:cNvPr id="65" name="텍스트 상자 49"/>
          <p:cNvSpPr txBox="1">
            <a:spLocks/>
          </p:cNvSpPr>
          <p:nvPr/>
        </p:nvSpPr>
        <p:spPr>
          <a:xfrm rot="0">
            <a:off x="1243965" y="5377180"/>
            <a:ext cx="4130040" cy="86169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다음으로</a:t>
            </a:r>
            <a:r>
              <a:rPr lang="ko-KR" sz="1800">
                <a:latin typeface="맑은 고딕" charset="0"/>
                <a:ea typeface="맑은 고딕" charset="0"/>
              </a:rPr>
              <a:t> ConnectServer 스크립트에 Dropdown 변수</a:t>
            </a:r>
            <a:r>
              <a:rPr lang="ko-KR" sz="1800">
                <a:latin typeface="맑은 고딕" charset="0"/>
                <a:ea typeface="맑은 고딕" charset="0"/>
              </a:rPr>
              <a:t>와 </a:t>
            </a:r>
            <a:r>
              <a:rPr lang="ko-KR" sz="1800">
                <a:latin typeface="맑은 고딕" charset="0"/>
                <a:ea typeface="맑은 고딕" charset="0"/>
              </a:rPr>
              <a:t>Can</a:t>
            </a:r>
            <a:r>
              <a:rPr lang="ko-KR" sz="1800">
                <a:latin typeface="맑은 고딕" charset="0"/>
                <a:ea typeface="맑은 고딕" charset="0"/>
              </a:rPr>
              <a:t>v</a:t>
            </a:r>
            <a:r>
              <a:rPr lang="ko-KR" sz="1800">
                <a:latin typeface="맑은 고딕" charset="0"/>
                <a:ea typeface="맑은 고딕" charset="0"/>
              </a:rPr>
              <a:t>as 변수를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6" name="그림 54"/>
          <p:cNvPicPr>
            <a:picLocks noChangeAspect="1"/>
          </p:cNvPicPr>
          <p:nvPr/>
        </p:nvPicPr>
        <p:blipFill rotWithShape="1">
          <a:blip r:embed="rId3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185" y="1446530"/>
            <a:ext cx="4140200" cy="2749550"/>
          </a:xfrm>
          <a:prstGeom prst="roundRect"/>
          <a:solidFill>
            <a:srgbClr val="EDEDED"/>
          </a:solidFill>
        </p:spPr>
      </p:pic>
      <p:sp>
        <p:nvSpPr>
          <p:cNvPr id="67" name="텍스트 상자 57"/>
          <p:cNvSpPr txBox="1">
            <a:spLocks/>
          </p:cNvSpPr>
          <p:nvPr/>
        </p:nvSpPr>
        <p:spPr>
          <a:xfrm rot="0">
            <a:off x="6810375" y="4266565"/>
            <a:ext cx="4142105" cy="1969135"/>
          </a:xfrm>
          <a:prstGeom prst="rect"/>
          <a:noFill/>
        </p:spPr>
        <p:txBody>
          <a:bodyPr wrap="square" lIns="0" tIns="0" rIns="0" bIns="0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Awake( ) 함수를 선언한 다음 드롭다운에 있는 옵션</a:t>
            </a:r>
            <a:r>
              <a:rPr lang="ko-KR" sz="1800">
                <a:latin typeface="맑은 고딕" charset="0"/>
                <a:ea typeface="맑은 고딕" charset="0"/>
              </a:rPr>
              <a:t>의</a:t>
            </a:r>
            <a:r>
              <a:rPr lang="ko-KR" sz="1800">
                <a:latin typeface="맑은 고딕" charset="0"/>
                <a:ea typeface="맑은 고딕" charset="0"/>
              </a:rPr>
              <a:t> 속성을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 </a:t>
            </a:r>
            <a:r>
              <a:rPr lang="ko-KR" sz="1800">
                <a:latin typeface="맑은 고딕" charset="0"/>
                <a:ea typeface="맑은 고딕" charset="0"/>
              </a:rPr>
              <a:t>서버에 </a:t>
            </a:r>
            <a:r>
              <a:rPr lang="ko-KR" sz="1800">
                <a:latin typeface="맑은 고딕" charset="0"/>
                <a:ea typeface="맑은 고딕" charset="0"/>
              </a:rPr>
              <a:t>연결이 되어있는 상태</a:t>
            </a:r>
            <a:r>
              <a:rPr lang="ko-KR" sz="1800">
                <a:latin typeface="맑은 고딕" charset="0"/>
                <a:ea typeface="맑은 고딕" charset="0"/>
              </a:rPr>
              <a:t>라면 c</a:t>
            </a:r>
            <a:r>
              <a:rPr lang="ko-KR" sz="1800">
                <a:latin typeface="맑은 고딕" charset="0"/>
                <a:ea typeface="맑은 고딕" charset="0"/>
              </a:rPr>
              <a:t>anvas</a:t>
            </a:r>
            <a:r>
              <a:rPr lang="ko-KR" sz="1800">
                <a:latin typeface="맑은 고딕" charset="0"/>
                <a:ea typeface="맑은 고딕" charset="0"/>
              </a:rPr>
              <a:t>L</a:t>
            </a:r>
            <a:r>
              <a:rPr lang="ko-KR" sz="1800">
                <a:latin typeface="맑은 고딕" charset="0"/>
                <a:ea typeface="맑은 고딕" charset="0"/>
              </a:rPr>
              <a:t>obby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오브젝트를 비활성화하도록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8" name="그림 6" descr="C:/Users/nwond/AppData/Roaming/PolarisOffice/ETemp/26808_6435248/fImage118802038467.png"/>
          <p:cNvPicPr>
            <a:picLocks noChangeAspect="1"/>
          </p:cNvPicPr>
          <p:nvPr/>
        </p:nvPicPr>
        <p:blipFill rotWithShape="1"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5075" y="1439545"/>
            <a:ext cx="4133850" cy="169545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37050" y="377190"/>
            <a:ext cx="3524250" cy="4794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일곱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46" name="Rect 0"/>
          <p:cNvSpPr txBox="1">
            <a:spLocks/>
          </p:cNvSpPr>
          <p:nvPr/>
        </p:nvSpPr>
        <p:spPr>
          <a:xfrm rot="0">
            <a:off x="1228090" y="2816860"/>
            <a:ext cx="41389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SelectServer( ) 함수를 선언하고 서버에 접속할 수 있도록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164" name="텍스트 상자 7"/>
          <p:cNvSpPr txBox="1">
            <a:spLocks/>
          </p:cNvSpPr>
          <p:nvPr/>
        </p:nvSpPr>
        <p:spPr>
          <a:xfrm rot="0">
            <a:off x="1235710" y="5234305"/>
            <a:ext cx="41332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OnJoinedLobby( ) 함수를 선언하고 </a:t>
            </a:r>
            <a:r>
              <a:rPr lang="ko-KR" sz="1800">
                <a:latin typeface="맑은 고딕" charset="0"/>
                <a:ea typeface="맑은 고딕" charset="0"/>
              </a:rPr>
              <a:t>캔버스 </a:t>
            </a:r>
            <a:r>
              <a:rPr lang="ko-KR" sz="1800">
                <a:latin typeface="맑은 고딕" charset="0"/>
                <a:ea typeface="맑은 고딕" charset="0"/>
              </a:rPr>
              <a:t>오브젝트의 </a:t>
            </a:r>
            <a:r>
              <a:rPr lang="ko-KR" sz="1800">
                <a:latin typeface="맑은 고딕" charset="0"/>
                <a:ea typeface="맑은 고딕" charset="0"/>
              </a:rPr>
              <a:t>정렬 </a:t>
            </a:r>
            <a:r>
              <a:rPr lang="ko-KR" sz="1800">
                <a:latin typeface="맑은 고딕" charset="0"/>
                <a:ea typeface="맑은 고딕" charset="0"/>
              </a:rPr>
              <a:t>순서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5" name="그림 8" descr="C:/Users/nwond/AppData/Roaming/PolarisOffice/ETemp/7336_21898992/fImage286442168467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6820" y="1452245"/>
            <a:ext cx="4142105" cy="1384935"/>
          </a:xfrm>
          <a:prstGeom prst="roundRect"/>
          <a:solidFill>
            <a:srgbClr val="EDEDED"/>
          </a:solidFill>
        </p:spPr>
      </p:pic>
      <p:pic>
        <p:nvPicPr>
          <p:cNvPr id="1166" name="그림 1" descr="C:/Users/nwond/AppData/Roaming/PolarisOffice/ETemp/7336_21898992/fImage285151774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725" y="3792220"/>
            <a:ext cx="4133850" cy="1453515"/>
          </a:xfrm>
          <a:prstGeom prst="roundRect"/>
          <a:solidFill>
            <a:srgbClr val="EDEDED"/>
          </a:solidFill>
        </p:spPr>
      </p:pic>
      <p:sp>
        <p:nvSpPr>
          <p:cNvPr id="1167" name="텍스트 상자 4"/>
          <p:cNvSpPr txBox="1">
            <a:spLocks/>
          </p:cNvSpPr>
          <p:nvPr/>
        </p:nvSpPr>
        <p:spPr>
          <a:xfrm>
            <a:off x="6816725" y="4405630"/>
            <a:ext cx="413829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OnConnectedToMaster( )라는 함수를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 나서 특정 로비를 생성하고 로비에 접속하도록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8" name="그림 5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07835" y="1452245"/>
            <a:ext cx="4147185" cy="290512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>
            <a:off x="4337050" y="377190"/>
            <a:ext cx="3524250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여덟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63" name="텍스트 상자 22"/>
          <p:cNvSpPr txBox="1">
            <a:spLocks/>
          </p:cNvSpPr>
          <p:nvPr/>
        </p:nvSpPr>
        <p:spPr>
          <a:xfrm rot="0">
            <a:off x="6814185" y="4996180"/>
            <a:ext cx="415226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그런 다음 Lobby 폴더에 있는 Server Button 텍스처를 Server Item Background 오브젝트의 Source Image에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4" name="그림 23" descr="C:/Users/nwond/AppData/Roaming/PolarisOffice/ETemp/26808_6435248/fImage156372549169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185" y="1458595"/>
            <a:ext cx="4147820" cy="2334895"/>
          </a:xfrm>
          <a:prstGeom prst="roundRect"/>
          <a:solidFill>
            <a:srgbClr val="EDEDED"/>
          </a:solidFill>
        </p:spPr>
      </p:pic>
      <p:sp>
        <p:nvSpPr>
          <p:cNvPr id="1167" name="텍스트 상자 6"/>
          <p:cNvSpPr txBox="1">
            <a:spLocks/>
          </p:cNvSpPr>
          <p:nvPr/>
        </p:nvSpPr>
        <p:spPr>
          <a:xfrm rot="0">
            <a:off x="1231900" y="5268595"/>
            <a:ext cx="415544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그리고 Connect Button 오브젝트의 On Click( ) 함수에 SelectServer( ) 함수를 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69" name="그림 8" descr="C:/Users/nwond/AppData/Roaming/PolarisOffice/ETemp/26808_6435248/fImage509123041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37790" y="1452880"/>
            <a:ext cx="2757170" cy="1284605"/>
          </a:xfrm>
          <a:prstGeom prst="roundRect"/>
          <a:solidFill>
            <a:srgbClr val="EDEDED"/>
          </a:solidFill>
        </p:spPr>
      </p:pic>
      <p:sp>
        <p:nvSpPr>
          <p:cNvPr id="1170" name="텍스트 상자 9"/>
          <p:cNvSpPr txBox="1">
            <a:spLocks/>
          </p:cNvSpPr>
          <p:nvPr/>
        </p:nvSpPr>
        <p:spPr>
          <a:xfrm rot="0">
            <a:off x="1235075" y="2700655"/>
            <a:ext cx="415925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이제 Connect Button 오브젝트의 On Click( ) 함수에 Server Manager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2" name="그림 11" descr="C:/Users/nwond/AppData/Roaming/PolarisOffice/ETemp/26808_6435248/fImage55292338467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5075" y="3661410"/>
            <a:ext cx="4152900" cy="1640205"/>
          </a:xfrm>
          <a:prstGeom prst="roundRect"/>
          <a:solidFill>
            <a:srgbClr val="EDEDED"/>
          </a:solidFill>
        </p:spPr>
      </p:pic>
      <p:pic>
        <p:nvPicPr>
          <p:cNvPr id="1174" name="그림 1" descr="C:/Users/nwond/AppData/Roaming/PolarisOffice/ETemp/26808_6435248/fImage560617141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5075" y="1445260"/>
            <a:ext cx="1347470" cy="1286510"/>
          </a:xfrm>
          <a:prstGeom prst="roundRect"/>
          <a:solidFill>
            <a:srgbClr val="EDEDED"/>
          </a:solidFill>
        </p:spPr>
      </p:pic>
      <p:pic>
        <p:nvPicPr>
          <p:cNvPr id="1175" name="그림 12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0535" y="3854450"/>
            <a:ext cx="4145915" cy="1192530"/>
          </a:xfrm>
          <a:prstGeom prst="roundRect"/>
          <a:solidFill>
            <a:srgbClr val="EDEDED"/>
          </a:solidFill>
        </p:spPr>
      </p:pic>
      <p:pic>
        <p:nvPicPr>
          <p:cNvPr id="1176" name="그림 10" descr="C:/Users/nwond/AppData/Roaming/PolarisOffice/ETemp/26808_6435248/fImage2242172209358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188210" y="1856105"/>
            <a:ext cx="828675" cy="474345"/>
          </a:xfrm>
          <a:prstGeom prst="rect"/>
          <a:noFill/>
        </p:spPr>
      </p:pic>
      <p:pic>
        <p:nvPicPr>
          <p:cNvPr id="1177" name="그림 11" descr="C:/Users/nwond/AppData/Roaming/PolarisOffice/ETemp/26808_6435248/fImage2242172209358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8541385" y="3493770"/>
            <a:ext cx="690245" cy="5543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 0"/>
          <p:cNvSpPr txBox="1">
            <a:spLocks/>
          </p:cNvSpPr>
          <p:nvPr/>
        </p:nvSpPr>
        <p:spPr>
          <a:xfrm rot="0">
            <a:off x="4337050" y="377190"/>
            <a:ext cx="3523615" cy="4781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아홉</a:t>
            </a:r>
            <a:r>
              <a:rPr lang="ko-KR" altLang="en-US" sz="2500" b="1">
                <a:solidFill>
                  <a:schemeClr val="tx1"/>
                </a:solidFill>
                <a:latin typeface="나눔바른고딕" charset="0"/>
                <a:ea typeface="나눔바른고딕" charset="0"/>
              </a:rPr>
              <a:t> 번째 튜토리얼</a:t>
            </a:r>
            <a:endParaRPr lang="ko-KR" altLang="en-US" sz="2500" b="1">
              <a:solidFill>
                <a:schemeClr val="tx1"/>
              </a:solidFill>
              <a:latin typeface="나눔바른고딕" charset="0"/>
              <a:ea typeface="나눔바른고딕" charset="0"/>
            </a:endParaRPr>
          </a:p>
        </p:txBody>
      </p:sp>
      <p:sp>
        <p:nvSpPr>
          <p:cNvPr id="1171" name="텍스트 상자 26"/>
          <p:cNvSpPr txBox="1">
            <a:spLocks/>
          </p:cNvSpPr>
          <p:nvPr/>
        </p:nvSpPr>
        <p:spPr>
          <a:xfrm>
            <a:off x="6810375" y="4998085"/>
            <a:ext cx="414464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Lobby 폴더에 있는 Start Button 텍스처를 선택한 다음 Connect Button 오브젝트의 Source Image에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2" name="그림 27" descr="C:/Users/nwond/AppData/Roaming/PolarisOffice/ETemp/26808_6435248/fImage154622258145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4820" y="1445260"/>
            <a:ext cx="4142105" cy="2310765"/>
          </a:xfrm>
          <a:prstGeom prst="roundRect"/>
          <a:solidFill>
            <a:srgbClr val="EDEDED"/>
          </a:solidFill>
        </p:spPr>
      </p:pic>
      <p:pic>
        <p:nvPicPr>
          <p:cNvPr id="1176" name="그림 19" descr="C:/Users/nwond/AppData/Roaming/PolarisOffice/ETemp/26808_6435248/fImage109812346334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1425" y="1440180"/>
            <a:ext cx="4128135" cy="2129155"/>
          </a:xfrm>
          <a:prstGeom prst="roundRect"/>
          <a:solidFill>
            <a:srgbClr val="EDEDED"/>
          </a:solidFill>
        </p:spPr>
      </p:pic>
      <p:sp>
        <p:nvSpPr>
          <p:cNvPr id="1177" name="텍스트 상자 20"/>
          <p:cNvSpPr txBox="1">
            <a:spLocks/>
          </p:cNvSpPr>
          <p:nvPr/>
        </p:nvSpPr>
        <p:spPr>
          <a:xfrm rot="0">
            <a:off x="1235075" y="3556000"/>
            <a:ext cx="4134485" cy="67818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1800">
                <a:latin typeface="맑은 고딕" charset="0"/>
                <a:ea typeface="맑은 고딕" charset="0"/>
              </a:rPr>
              <a:t>그다음으로 Item 오브젝트의 크기 값을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178" name="그림 2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14185" y="3817620"/>
            <a:ext cx="4146550" cy="1217295"/>
          </a:xfrm>
          <a:prstGeom prst="roundRect"/>
          <a:solidFill>
            <a:srgbClr val="EDEDED"/>
          </a:solidFill>
        </p:spPr>
      </p:pic>
      <p:pic>
        <p:nvPicPr>
          <p:cNvPr id="1183" name="그림 12" descr="C:/Users/nwond/AppData/Roaming/PolarisOffice/ETemp/26808_6435248/fImage2242172209358.png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8520430" y="3509010"/>
            <a:ext cx="720725" cy="554355"/>
          </a:xfrm>
          <a:prstGeom prst="rect"/>
          <a:noFill/>
        </p:spPr>
      </p:pic>
      <p:pic>
        <p:nvPicPr>
          <p:cNvPr id="1184" name="그림 43" descr="C:/Users/nwond/AppData/Roaming/PolarisOffice/ETemp/26808_6435248/fImage1241893026962.png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885" y="4264025"/>
            <a:ext cx="2026920" cy="1062990"/>
          </a:xfrm>
          <a:prstGeom prst="rect"/>
          <a:noFill/>
        </p:spPr>
      </p:pic>
      <p:pic>
        <p:nvPicPr>
          <p:cNvPr id="1185" name="그림 44" descr="C:/Users/nwond/AppData/Roaming/PolarisOffice/ETemp/26808_6435248/fImage3101983034464.png"/>
          <p:cNvPicPr>
            <a:picLocks noChangeAspect="1"/>
          </p:cNvPicPr>
          <p:nvPr/>
        </p:nvPicPr>
        <p:blipFill rotWithShape="1">
          <a:blip r:embed="rId1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463290" y="4319905"/>
            <a:ext cx="1893570" cy="969645"/>
          </a:xfrm>
          <a:prstGeom prst="rect"/>
          <a:noFill/>
        </p:spPr>
      </p:pic>
      <p:sp>
        <p:nvSpPr>
          <p:cNvPr id="1186" name="텍스트 상자 45"/>
          <p:cNvSpPr txBox="1">
            <a:spLocks/>
          </p:cNvSpPr>
          <p:nvPr/>
        </p:nvSpPr>
        <p:spPr>
          <a:xfrm rot="0">
            <a:off x="1243330" y="5309870"/>
            <a:ext cx="4126230" cy="92456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마스터 서버는 LoadBalanacer 클래스에 각각의 게임 서버 Load Level을 저장합니다.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13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kileab</cp:lastModifiedBy>
  <dc:title>PowerPoint 프레젠테이션</dc:title>
  <cp:version>9.104.197.51428</cp:version>
  <dcterms:modified xsi:type="dcterms:W3CDTF">2020-11-06T09:17:06Z</dcterms:modified>
</cp:coreProperties>
</file>