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01" r:id="rId12"/>
  </p:sldMasterIdLst>
  <p:notesMasterIdLst>
    <p:notesMasterId r:id="rId14"/>
  </p:notesMasterIdLst>
  <p:sldIdLst>
    <p:sldId id="312" r:id="rId16"/>
    <p:sldId id="332" r:id="rId18"/>
    <p:sldId id="333" r:id="rId20"/>
    <p:sldId id="314" r:id="rId21"/>
    <p:sldId id="315" r:id="rId22"/>
    <p:sldId id="325" r:id="rId23"/>
    <p:sldId id="324" r:id="rId24"/>
    <p:sldId id="326" r:id="rId25"/>
    <p:sldId id="317" r:id="rId26"/>
    <p:sldId id="318" r:id="rId27"/>
    <p:sldId id="33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4" Type="http://schemas.openxmlformats.org/officeDocument/2006/relationships/image" Target="../media/fImage2623925141.png"></Relationship><Relationship Id="rId15" Type="http://schemas.openxmlformats.org/officeDocument/2006/relationships/image" Target="../media/fImage61502528467.png"></Relationship><Relationship Id="rId16" Type="http://schemas.openxmlformats.org/officeDocument/2006/relationships/image" Target="../media/fImage82892546334.png"></Relationship><Relationship Id="rId17" Type="http://schemas.openxmlformats.org/officeDocument/2006/relationships/image" Target="../media/fImage23522566500.png"></Relationship><Relationship Id="rId18" Type="http://schemas.openxmlformats.org/officeDocument/2006/relationships/image" Target="../media/fImage2242172559169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notesSlide" Target="../notesSlides/notesSlide10.xml"></Relationship><Relationship Id="rId16" Type="http://schemas.openxmlformats.org/officeDocument/2006/relationships/image" Target="../media/fImage2242173265447.png"></Relationship><Relationship Id="rId19" Type="http://schemas.openxmlformats.org/officeDocument/2006/relationships/image" Target="../media/fImage13196320292.png"></Relationship><Relationship Id="rId20" Type="http://schemas.openxmlformats.org/officeDocument/2006/relationships/image" Target="../media/fImage30173134604.png"></Relationship><Relationship Id="rId21" Type="http://schemas.openxmlformats.org/officeDocument/2006/relationships/image" Target="../media/fImage153333232382.png"></Relationship><Relationship Id="rId22" Type="http://schemas.openxmlformats.org/officeDocument/2006/relationships/image" Target="../media/fImage42103247421.png"></Relationship><Relationship Id="rId23" Type="http://schemas.openxmlformats.org/officeDocument/2006/relationships/image" Target="../media/fImage120983258716.png"></Relationship><Relationship Id="rId2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974129718.png"></Relationship><Relationship Id="rId3" Type="http://schemas.openxmlformats.org/officeDocument/2006/relationships/image" Target="../media/fImage42734139895.png"></Relationship><Relationship Id="rId4" Type="http://schemas.openxmlformats.org/officeDocument/2006/relationships/image" Target="../media/fImage71224145447.png"></Relationship><Relationship Id="rId5" Type="http://schemas.openxmlformats.org/officeDocument/2006/relationships/image" Target="../media/fImage2242173265447.png"></Relationship><Relationship Id="rId6" Type="http://schemas.openxmlformats.org/officeDocument/2006/relationships/image" Target="../media/fImage48984161726.png"></Relationship><Relationship Id="rId7" Type="http://schemas.openxmlformats.org/officeDocument/2006/relationships/image" Target="../media/fImage42654174771.png"></Relationship><Relationship Id="rId8" Type="http://schemas.openxmlformats.org/officeDocument/2006/relationships/image" Target="../media/fImage53024191538.png"></Relationship><Relationship Id="rId9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185003416962.png"></Relationship><Relationship Id="rId6" Type="http://schemas.openxmlformats.org/officeDocument/2006/relationships/image" Target="../media/fImage66063424464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650234541.png"></Relationship><Relationship Id="rId9" Type="http://schemas.openxmlformats.org/officeDocument/2006/relationships/image" Target="../media/fImage330253468467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0603406334.png"></Relationship><Relationship Id="rId3" Type="http://schemas.openxmlformats.org/officeDocument/2006/relationships/image" Target="../media/fImage161971746500.png"></Relationship><Relationship Id="rId4" Type="http://schemas.openxmlformats.org/officeDocument/2006/relationships/image" Target="../media/fImage287193496500.png"></Relationship><Relationship Id="rId5" Type="http://schemas.openxmlformats.org/officeDocument/2006/relationships/image" Target="../media/fImage2242172559169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36099827141.png"></Relationship><Relationship Id="rId8" Type="http://schemas.openxmlformats.org/officeDocument/2006/relationships/image" Target="../media/fImage1041102738467.png"></Relationship><Relationship Id="rId9" Type="http://schemas.openxmlformats.org/officeDocument/2006/relationships/image" Target="../media/fImage1041102766334.png"></Relationship><Relationship Id="rId10" Type="http://schemas.openxmlformats.org/officeDocument/2006/relationships/image" Target="../media/fImage1041102776500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4" Type="http://schemas.openxmlformats.org/officeDocument/2006/relationships/image" Target="../media/fImage208812859169.png"></Relationship><Relationship Id="rId15" Type="http://schemas.openxmlformats.org/officeDocument/2006/relationships/image" Target="../media/fImage102522865724.png"></Relationship><Relationship Id="rId16" Type="http://schemas.openxmlformats.org/officeDocument/2006/relationships/image" Target="../media/fImage117052871478.png"></Relationship><Relationship Id="rId17" Type="http://schemas.openxmlformats.org/officeDocument/2006/relationships/image" Target="../media/fImage81972899358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119752906962.png"></Relationship><Relationship Id="rId14" Type="http://schemas.openxmlformats.org/officeDocument/2006/relationships/image" Target="../media/fImage109422914464.png"></Relationship><Relationship Id="rId15" Type="http://schemas.openxmlformats.org/officeDocument/2006/relationships/image" Target="../media/fImage71182925705.png"></Relationship><Relationship Id="rId16" Type="http://schemas.openxmlformats.org/officeDocument/2006/relationships/image" Target="../media/fImage2242172559169.png"></Relationship><Relationship Id="rId17" Type="http://schemas.openxmlformats.org/officeDocument/2006/relationships/image" Target="../media/fImage82892546334.png"></Relationship><Relationship Id="rId18" Type="http://schemas.openxmlformats.org/officeDocument/2006/relationships/image" Target="../media/fImage21192988145.png"></Relationship><Relationship Id="rId1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227132993281.png"></Relationship><Relationship Id="rId8" Type="http://schemas.openxmlformats.org/officeDocument/2006/relationships/image" Target="../media/fImage91353016827.png"></Relationship><Relationship Id="rId9" Type="http://schemas.openxmlformats.org/officeDocument/2006/relationships/image" Target="../media/fImage227133029961.png"></Relationship><Relationship Id="rId10" Type="http://schemas.openxmlformats.org/officeDocument/2006/relationships/image" Target="../media/fImage983230349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4982324827.png"></Relationship><Relationship Id="rId3" Type="http://schemas.openxmlformats.org/officeDocument/2006/relationships/image" Target="../media/fImage22008286491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104573042995.png"></Relationship><Relationship Id="rId8" Type="http://schemas.openxmlformats.org/officeDocument/2006/relationships/image" Target="../media/fImage30173134604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0872335436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208813061942.png"></Relationship><Relationship Id="rId9" Type="http://schemas.openxmlformats.org/officeDocument/2006/relationships/image" Target="../media/fImage145333074827.png"></Relationship><Relationship Id="rId10" Type="http://schemas.openxmlformats.org/officeDocument/2006/relationships/image" Target="../media/fImage54133095436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9" Type="http://schemas.openxmlformats.org/officeDocument/2006/relationships/notesSlide" Target="../notesSlides/notesSlide9.xml"></Relationship><Relationship Id="rId18" Type="http://schemas.openxmlformats.org/officeDocument/2006/relationships/image" Target="../media/fImage525553102391.png"></Relationship><Relationship Id="rId19" Type="http://schemas.openxmlformats.org/officeDocument/2006/relationships/image" Target="../media/fImage112503114604.png"></Relationship><Relationship Id="rId20" Type="http://schemas.openxmlformats.org/officeDocument/2006/relationships/image" Target="../media/fImage333213123902.png"></Relationship><Relationship Id="rId21" Type="http://schemas.openxmlformats.org/officeDocument/2006/relationships/image" Target="../media/fImage49952319153.png"></Relationship><Relationship Id="rId2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"/>
          <p:cNvSpPr txBox="1">
            <a:spLocks/>
          </p:cNvSpPr>
          <p:nvPr/>
        </p:nvSpPr>
        <p:spPr>
          <a:xfrm rot="0">
            <a:off x="1232535" y="528129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UI에서 Canvas를 생성한 다음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sz="1800">
                <a:latin typeface="맑은 고딕" charset="0"/>
                <a:ea typeface="맑은 고딕" charset="0"/>
              </a:rPr>
              <a:t>anvas Room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1451610"/>
            <a:ext cx="2742565" cy="3775710"/>
          </a:xfrm>
          <a:prstGeom prst="roundRect"/>
          <a:solidFill>
            <a:srgbClr val="EDEDED"/>
          </a:solidFill>
        </p:spPr>
      </p:pic>
      <p:pic>
        <p:nvPicPr>
          <p:cNvPr id="38" name="그림 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2570" y="2525395"/>
            <a:ext cx="1322705" cy="1621155"/>
          </a:xfrm>
          <a:prstGeom prst="roundRect"/>
          <a:solidFill>
            <a:srgbClr val="EDEDED"/>
          </a:solidFill>
        </p:spPr>
      </p:pic>
      <p:sp>
        <p:nvSpPr>
          <p:cNvPr id="39" name="텍스트 상자 6"/>
          <p:cNvSpPr txBox="1">
            <a:spLocks/>
          </p:cNvSpPr>
          <p:nvPr/>
        </p:nvSpPr>
        <p:spPr>
          <a:xfrm rot="0">
            <a:off x="6820535" y="52851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이제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oomManager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892425" cy="3787140"/>
          </a:xfrm>
          <a:prstGeom prst="roundRect"/>
          <a:solidFill>
            <a:srgbClr val="EDEDED"/>
          </a:solidFill>
        </p:spPr>
      </p:pic>
      <p:pic>
        <p:nvPicPr>
          <p:cNvPr id="42" name="그림 9" descr="C:/Users/nwond/AppData/Roaming/PolarisOffice/ETemp/29876_22338848/fImage23522566500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92665" y="2774315"/>
            <a:ext cx="1068705" cy="1137285"/>
          </a:xfrm>
          <a:prstGeom prst="roundRect"/>
          <a:solidFill>
            <a:srgbClr val="EDEDED"/>
          </a:solidFill>
        </p:spPr>
      </p:pic>
      <p:pic>
        <p:nvPicPr>
          <p:cNvPr id="41" name="그림 8" descr="C:/Users/nwond/AppData/Roaming/PolarisOffice/ETemp/29876_22338848/fImage224217255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09100" y="3067050"/>
            <a:ext cx="1020445" cy="554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65"/>
          <p:cNvSpPr txBox="1">
            <a:spLocks/>
          </p:cNvSpPr>
          <p:nvPr/>
        </p:nvSpPr>
        <p:spPr>
          <a:xfrm rot="0">
            <a:off x="1247140" y="5556250"/>
            <a:ext cx="41090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Room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OnClick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74"/>
          <p:cNvSpPr txBox="1">
            <a:spLocks/>
          </p:cNvSpPr>
          <p:nvPr/>
        </p:nvSpPr>
        <p:spPr>
          <a:xfrm rot="0">
            <a:off x="6820535" y="527748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Personnel Input Fi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ld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98"/>
          <p:cNvSpPr txBox="1">
            <a:spLocks/>
          </p:cNvSpPr>
          <p:nvPr/>
        </p:nvSpPr>
        <p:spPr>
          <a:xfrm rot="0">
            <a:off x="6832600" y="265938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Room 오브젝트를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92" descr="C:/Users/nwond/AppData/Roaming/PolarisOffice/ETemp/10360_18174152/fImage13196320292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61135"/>
            <a:ext cx="4113530" cy="1847850"/>
          </a:xfrm>
          <a:prstGeom prst="roundRect"/>
          <a:solidFill>
            <a:srgbClr val="EDEDED"/>
          </a:solidFill>
        </p:spPr>
      </p:pic>
      <p:sp>
        <p:nvSpPr>
          <p:cNvPr id="66" name="텍스트 상자 95"/>
          <p:cNvSpPr txBox="1">
            <a:spLocks/>
          </p:cNvSpPr>
          <p:nvPr/>
        </p:nvSpPr>
        <p:spPr>
          <a:xfrm rot="0">
            <a:off x="1243965" y="3288665"/>
            <a:ext cx="4118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Room 오브젝트에  크기</a:t>
            </a:r>
            <a:r>
              <a:rPr lang="ko-KR" sz="1800">
                <a:latin typeface="맑은 고딕" charset="0"/>
                <a:ea typeface="맑은 고딕" charset="0"/>
              </a:rPr>
              <a:t> 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96" descr="C:/Users/nwond/AppData/Roaming/PolarisOffice/ETemp/10360_18174152/fImage30173134604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3954145"/>
            <a:ext cx="4114800" cy="1611630"/>
          </a:xfrm>
          <a:prstGeom prst="roundRect"/>
          <a:solidFill>
            <a:srgbClr val="EDEDED"/>
          </a:solidFill>
        </p:spPr>
      </p:pic>
      <p:pic>
        <p:nvPicPr>
          <p:cNvPr id="68" name="그림 97" descr="C:/Users/nwond/AppData/Roaming/PolarisOffice/ETemp/10360_18174152/fImage153333232382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52245"/>
            <a:ext cx="1464945" cy="1235710"/>
          </a:xfrm>
          <a:prstGeom prst="roundRect"/>
          <a:solidFill>
            <a:srgbClr val="EDEDED"/>
          </a:solidFill>
        </p:spPr>
      </p:pic>
      <p:pic>
        <p:nvPicPr>
          <p:cNvPr id="69" name="그림 100" descr="C:/Users/nwond/AppData/Roaming/PolarisOffice/ETemp/10360_18174152/fImage42103247421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9775" y="1449705"/>
            <a:ext cx="2600960" cy="1232535"/>
          </a:xfrm>
          <a:prstGeom prst="roundRect"/>
          <a:solidFill>
            <a:srgbClr val="EDEDED"/>
          </a:solidFill>
        </p:spPr>
      </p:pic>
      <p:pic>
        <p:nvPicPr>
          <p:cNvPr id="61" name="그림 97" descr="C:/Users/nwond/AppData/Roaming/PolarisOffice/ETemp/10360_18174152/fImage224217326544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9240" y="1810385"/>
            <a:ext cx="799465" cy="518160"/>
          </a:xfrm>
          <a:prstGeom prst="rect"/>
          <a:noFill/>
        </p:spPr>
      </p:pic>
      <p:pic>
        <p:nvPicPr>
          <p:cNvPr id="70" name="그림 103" descr="C:/Users/nwond/AppData/Roaming/PolarisOffice/ETemp/10360_18174152/fImage120983258716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338830"/>
            <a:ext cx="415226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41425" y="5276850"/>
            <a:ext cx="41275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I</a:t>
            </a:r>
            <a:r>
              <a:rPr lang="ko-KR" sz="1800">
                <a:latin typeface="맑은 고딕" charset="0"/>
                <a:ea typeface="맑은 고딕" charset="0"/>
              </a:rPr>
              <a:t>nformation 스크립트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Room Inf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rmation 변수에 Text (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MP)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 rot="0">
            <a:off x="6820535" y="527748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Roo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ConnectRoom</a:t>
            </a:r>
            <a:r>
              <a:rPr lang="ko-KR" sz="1800">
                <a:latin typeface="맑은 고딕" charset="0"/>
                <a:ea typeface="맑은 고딕" charset="0"/>
              </a:rPr>
              <a:t>이라는 </a:t>
            </a:r>
            <a:r>
              <a:rPr lang="ko-KR" sz="1800">
                <a:latin typeface="맑은 고딕" charset="0"/>
                <a:ea typeface="맑은 고딕" charset="0"/>
              </a:rPr>
              <a:t>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6832600" y="2646680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 Room 오브젝트의 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에 R</a:t>
            </a:r>
            <a:r>
              <a:rPr lang="ko-KR" sz="1800">
                <a:latin typeface="맑은 고딕" charset="0"/>
                <a:ea typeface="맑은 고딕" charset="0"/>
              </a:rPr>
              <a:t>oom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 rot="0">
            <a:off x="1250315" y="321881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ame Input Fi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ld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06" descr="C:/Users/nwond/AppData/Roaming/PolarisOffice/ETemp/10360_18174152/fImage11997412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50340"/>
            <a:ext cx="4121150" cy="1802765"/>
          </a:xfrm>
          <a:prstGeom prst="roundRect"/>
          <a:solidFill>
            <a:srgbClr val="EDEDED"/>
          </a:solidFill>
        </p:spPr>
      </p:pic>
      <p:pic>
        <p:nvPicPr>
          <p:cNvPr id="72" name="그림 109" descr="C:/Users/nwond/AppData/Roaming/PolarisOffice/ETemp/10360_18174152/fImage427341398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4161155"/>
            <a:ext cx="1324610" cy="1162050"/>
          </a:xfrm>
          <a:prstGeom prst="roundRect"/>
          <a:solidFill>
            <a:srgbClr val="EDEDED"/>
          </a:solidFill>
        </p:spPr>
      </p:pic>
      <p:pic>
        <p:nvPicPr>
          <p:cNvPr id="73" name="그림 110" descr="C:/Users/nwond/AppData/Roaming/PolarisOffice/ETemp/10360_18174152/fImage7122414544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3505" y="4164330"/>
            <a:ext cx="2734310" cy="1165860"/>
          </a:xfrm>
          <a:prstGeom prst="roundRect"/>
          <a:solidFill>
            <a:srgbClr val="EDEDED"/>
          </a:solidFill>
        </p:spPr>
      </p:pic>
      <p:pic>
        <p:nvPicPr>
          <p:cNvPr id="74" name="그림 115" descr="C:/Users/nwond/AppData/Roaming/PolarisOffice/ETemp/10360_18174152/fImage224217326544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0595" y="4518660"/>
            <a:ext cx="758825" cy="463550"/>
          </a:xfrm>
          <a:prstGeom prst="rect"/>
          <a:noFill/>
        </p:spPr>
      </p:pic>
      <p:pic>
        <p:nvPicPr>
          <p:cNvPr id="75" name="그림 116" descr="C:/Users/nwond/AppData/Roaming/PolarisOffice/ETemp/10360_18174152/fImage4898416172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9775" y="1453515"/>
            <a:ext cx="2603500" cy="1228725"/>
          </a:xfrm>
          <a:prstGeom prst="roundRect"/>
          <a:solidFill>
            <a:srgbClr val="EDEDED"/>
          </a:solidFill>
        </p:spPr>
      </p:pic>
      <p:pic>
        <p:nvPicPr>
          <p:cNvPr id="76" name="그림 119" descr="C:/Users/nwond/AppData/Roaming/PolarisOffice/ETemp/10360_18174152/fImage4265417477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1461135"/>
            <a:ext cx="1504315" cy="1214120"/>
          </a:xfrm>
          <a:prstGeom prst="roundRect"/>
          <a:solidFill>
            <a:srgbClr val="EDEDED"/>
          </a:solidFill>
        </p:spPr>
      </p:pic>
      <p:pic>
        <p:nvPicPr>
          <p:cNvPr id="77" name="그림 122" descr="C:/Users/nwond/AppData/Roaming/PolarisOffice/ETemp/10360_18174152/fImage224217326544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83220" y="1835150"/>
            <a:ext cx="758825" cy="463550"/>
          </a:xfrm>
          <a:prstGeom prst="rect"/>
          <a:noFill/>
        </p:spPr>
      </p:pic>
      <p:pic>
        <p:nvPicPr>
          <p:cNvPr id="78" name="그림 123" descr="C:/Users/nwond/AppData/Roaming/PolarisOffice/ETemp/10360_18174152/fImage5302419153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603625"/>
            <a:ext cx="4140200" cy="1703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6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 txBox="1">
            <a:spLocks/>
          </p:cNvSpPr>
          <p:nvPr/>
        </p:nvSpPr>
        <p:spPr>
          <a:xfrm rot="0">
            <a:off x="6820535" y="52851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빈 </a:t>
            </a:r>
            <a:r>
              <a:rPr sz="1800">
                <a:latin typeface="맑은 고딕" charset="0"/>
                <a:ea typeface="맑은 고딕" charset="0"/>
              </a:rPr>
              <a:t>게임 오브</a:t>
            </a:r>
            <a:r>
              <a:rPr lang="ko-KR" sz="1800">
                <a:latin typeface="맑은 고딕" charset="0"/>
                <a:ea typeface="맑은 고딕" charset="0"/>
              </a:rPr>
              <a:t>젝트를 </a:t>
            </a:r>
            <a:r>
              <a:rPr lang="ko-KR" sz="1800">
                <a:latin typeface="맑은 고딕" charset="0"/>
                <a:ea typeface="맑은 고딕" charset="0"/>
              </a:rPr>
              <a:t>생성하고 Room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2"/>
          <p:cNvSpPr txBox="1">
            <a:spLocks/>
          </p:cNvSpPr>
          <p:nvPr/>
        </p:nvSpPr>
        <p:spPr>
          <a:xfrm rot="0">
            <a:off x="1226185" y="527494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Ca</a:t>
            </a:r>
            <a:r>
              <a:rPr lang="ko-KR" sz="1800">
                <a:latin typeface="맑은 고딕" charset="0"/>
                <a:ea typeface="맑은 고딕" charset="0"/>
              </a:rPr>
              <a:t>nvas Room 오브젝트를 선택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sz="1800">
                <a:latin typeface="맑은 고딕" charset="0"/>
                <a:ea typeface="맑은 고딕" charset="0"/>
              </a:rPr>
              <a:t>UI에서 Image를 생성한 다음 Scenery라는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89225" cy="3703955"/>
          </a:xfrm>
          <a:prstGeom prst="roundRect"/>
          <a:solidFill>
            <a:srgbClr val="EDEDED"/>
          </a:solidFill>
        </p:spPr>
      </p:pic>
      <p:pic>
        <p:nvPicPr>
          <p:cNvPr id="4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3040" y="2594610"/>
            <a:ext cx="1369060" cy="1663700"/>
          </a:xfrm>
          <a:prstGeom prst="roundRect"/>
          <a:solidFill>
            <a:srgbClr val="EDEDED"/>
          </a:solidFill>
        </p:spPr>
      </p:pic>
      <p:pic>
        <p:nvPicPr>
          <p:cNvPr id="46" name="그림 6" descr="C:/Users/nwond/AppData/Roaming/PolarisOffice/ETemp/29876_22338848/fImage6502345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8335" y="2426970"/>
            <a:ext cx="1422400" cy="1998980"/>
          </a:xfrm>
          <a:prstGeom prst="roundRect"/>
          <a:solidFill>
            <a:srgbClr val="EDEDED"/>
          </a:solidFill>
        </p:spPr>
      </p:pic>
      <p:pic>
        <p:nvPicPr>
          <p:cNvPr id="47" name="그림 9" descr="C:/Users/nwond/AppData/Roaming/PolarisOffice/ETemp/29876_22338848/fImage3302534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70660"/>
            <a:ext cx="2645410" cy="3705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0180"/>
            <a:ext cx="4125595" cy="1818640"/>
          </a:xfrm>
          <a:prstGeom prst="roundRect"/>
          <a:solidFill>
            <a:srgbClr val="EDEDED"/>
          </a:solidFill>
        </p:spPr>
      </p:pic>
      <p:sp>
        <p:nvSpPr>
          <p:cNvPr id="47" name="Rect 0"/>
          <p:cNvSpPr txBox="1">
            <a:spLocks/>
          </p:cNvSpPr>
          <p:nvPr/>
        </p:nvSpPr>
        <p:spPr>
          <a:xfrm rot="0">
            <a:off x="6811645" y="3257550"/>
            <a:ext cx="41370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그러고 나서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RoomManager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0"/>
          <p:cNvSpPr txBox="1">
            <a:spLocks/>
          </p:cNvSpPr>
          <p:nvPr/>
        </p:nvSpPr>
        <p:spPr>
          <a:xfrm rot="0">
            <a:off x="1228725" y="4953635"/>
            <a:ext cx="4146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Scenery</a:t>
            </a:r>
            <a:r>
              <a:rPr sz="1800">
                <a:latin typeface="맑은 고딕" charset="0"/>
                <a:ea typeface="맑은 고딕" charset="0"/>
              </a:rPr>
              <a:t> 폴더에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Scenery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6530"/>
            <a:ext cx="4135755" cy="2296795"/>
          </a:xfrm>
          <a:prstGeom prst="roundRect"/>
          <a:solidFill>
            <a:srgbClr val="EDEDED"/>
          </a:solidFill>
        </p:spPr>
      </p:pic>
      <p:pic>
        <p:nvPicPr>
          <p:cNvPr id="50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05555"/>
            <a:ext cx="4133850" cy="1172210"/>
          </a:xfrm>
          <a:prstGeom prst="roundRect"/>
          <a:solidFill>
            <a:srgbClr val="EDEDED"/>
          </a:solidFill>
        </p:spPr>
      </p:pic>
      <p:pic>
        <p:nvPicPr>
          <p:cNvPr id="51" name="그림 15" descr="C:/Users/nwond/AppData/Roaming/PolarisOffice/ETemp/10360_18174152/fImage224217255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52115" y="3499485"/>
            <a:ext cx="702310" cy="555625"/>
          </a:xfrm>
          <a:prstGeom prst="rect"/>
          <a:noFill/>
        </p:spPr>
      </p:pic>
      <p:pic>
        <p:nvPicPr>
          <p:cNvPr id="52" name="그림 1" descr="C:/Users/nwond/AppData/Roaming/PolarisOffice/ETemp/10360_18174152/fImage36099827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4239260"/>
            <a:ext cx="2401570" cy="1012190"/>
          </a:xfrm>
          <a:prstGeom prst="rect"/>
          <a:noFill/>
        </p:spPr>
      </p:pic>
      <p:pic>
        <p:nvPicPr>
          <p:cNvPr id="54" name="그림 3" descr="C:/Users/nwond/AppData/Roaming/PolarisOffice/ETemp/10360_18174152/fImage104110273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10457180" y="4478655"/>
            <a:ext cx="614680" cy="682625"/>
          </a:xfrm>
          <a:prstGeom prst="rect"/>
          <a:noFill/>
        </p:spPr>
      </p:pic>
      <p:sp>
        <p:nvSpPr>
          <p:cNvPr id="56" name="텍스트 상자 5"/>
          <p:cNvSpPr txBox="1">
            <a:spLocks/>
          </p:cNvSpPr>
          <p:nvPr/>
        </p:nvSpPr>
        <p:spPr>
          <a:xfrm rot="0">
            <a:off x="6821170" y="5277485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클라이언트가</a:t>
            </a:r>
            <a:r>
              <a:rPr lang="ko-KR" sz="1800">
                <a:latin typeface="맑은 고딕" charset="0"/>
                <a:ea typeface="맑은 고딕" charset="0"/>
              </a:rPr>
              <a:t> 매치 메이킹을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시도했을 때 </a:t>
            </a:r>
            <a:r>
              <a:rPr lang="ko-KR" sz="1800">
                <a:latin typeface="맑은 고딕" charset="0"/>
                <a:ea typeface="맑은 고딕" charset="0"/>
              </a:rPr>
              <a:t>룸이 </a:t>
            </a:r>
            <a:r>
              <a:rPr lang="ko-KR" sz="1800">
                <a:latin typeface="맑은 고딕" charset="0"/>
                <a:ea typeface="맑은 고딕" charset="0"/>
              </a:rPr>
              <a:t>있을 </a:t>
            </a:r>
            <a:r>
              <a:rPr lang="ko-KR" sz="1800">
                <a:latin typeface="맑은 고딕" charset="0"/>
                <a:ea typeface="맑은 고딕" charset="0"/>
              </a:rPr>
              <a:t>경우 </a:t>
            </a:r>
            <a:r>
              <a:rPr lang="ko-KR" sz="1800">
                <a:latin typeface="맑은 고딕" charset="0"/>
                <a:ea typeface="맑은 고딕" charset="0"/>
              </a:rPr>
              <a:t>해당 룸에 배치하고 없을 경우 새로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6" descr="C:/Users/nwond/AppData/Roaming/PolarisOffice/ETemp/10360_18174152/fImage10411027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9224645" y="4475480"/>
            <a:ext cx="614680" cy="682625"/>
          </a:xfrm>
          <a:prstGeom prst="rect"/>
          <a:noFill/>
        </p:spPr>
      </p:pic>
      <p:pic>
        <p:nvPicPr>
          <p:cNvPr id="58" name="그림 7" descr="C:/Users/nwond/AppData/Roaming/PolarisOffice/ETemp/10360_18174152/fImage104110277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9839325" y="4215130"/>
            <a:ext cx="614680" cy="682625"/>
          </a:xfrm>
          <a:prstGeom prst="rect"/>
          <a:noFill/>
        </p:spPr>
      </p:pic>
      <p:pic>
        <p:nvPicPr>
          <p:cNvPr id="65" name="그림 14" descr="C:/Users/nwond/AppData/Roaming/PolarisOffice/ETemp/10360_18174152/fImage224217255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200000">
            <a:off x="8437880" y="4787265"/>
            <a:ext cx="470535" cy="333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360" y="3195955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oom Manager 오브</a:t>
            </a:r>
            <a:r>
              <a:rPr lang="ko-KR" sz="1800">
                <a:latin typeface="맑은 고딕" charset="0"/>
                <a:ea typeface="맑은 고딕" charset="0"/>
              </a:rPr>
              <a:t>젝트의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29717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UI에서 Button을 생성한 다음 Room Create라는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15" descr="C:/Users/nwond/AppData/Roaming/PolarisOffice/ETemp/10360_18174152/fImage208812859169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1452245"/>
            <a:ext cx="2785745" cy="3780155"/>
          </a:xfrm>
          <a:prstGeom prst="roundRect"/>
          <a:solidFill>
            <a:srgbClr val="EDEDED"/>
          </a:solidFill>
        </p:spPr>
      </p:pic>
      <p:pic>
        <p:nvPicPr>
          <p:cNvPr id="44" name="그림 16" descr="C:/Users/nwond/AppData/Roaming/PolarisOffice/ETemp/10360_18174152/fImage10252286572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52245"/>
            <a:ext cx="4134485" cy="1788160"/>
          </a:xfrm>
          <a:prstGeom prst="roundRect"/>
          <a:solidFill>
            <a:srgbClr val="EDEDED"/>
          </a:solidFill>
        </p:spPr>
      </p:pic>
      <p:pic>
        <p:nvPicPr>
          <p:cNvPr id="45" name="그림 19" descr="C:/Users/nwond/AppData/Roaming/PolarisOffice/ETemp/10360_18174152/fImage11705287147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3860165"/>
            <a:ext cx="4145280" cy="1757680"/>
          </a:xfrm>
          <a:prstGeom prst="roundRect"/>
          <a:solidFill>
            <a:srgbClr val="EDEDED"/>
          </a:solidFill>
        </p:spPr>
      </p:pic>
      <p:sp>
        <p:nvSpPr>
          <p:cNvPr id="46" name="텍스트 상자 20"/>
          <p:cNvSpPr txBox="1">
            <a:spLocks/>
          </p:cNvSpPr>
          <p:nvPr/>
        </p:nvSpPr>
        <p:spPr>
          <a:xfrm rot="0">
            <a:off x="1226820" y="5566410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cenery 오브젝트를 앵커를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1" descr="C:/Users/nwond/AppData/Roaming/PolarisOffice/ETemp/10360_18174152/fImage81972899358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1210" y="2445385"/>
            <a:ext cx="1279525" cy="17875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40790" y="308483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Room Create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5"/>
          <p:cNvSpPr txBox="1">
            <a:spLocks/>
          </p:cNvSpPr>
          <p:nvPr/>
        </p:nvSpPr>
        <p:spPr>
          <a:xfrm rot="0">
            <a:off x="1240790" y="51708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Connect Server 스크립트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Canvas R</a:t>
            </a:r>
            <a:r>
              <a:rPr lang="ko-KR" sz="1800">
                <a:latin typeface="맑은 고딕" charset="0"/>
                <a:ea typeface="맑은 고딕" charset="0"/>
              </a:rPr>
              <a:t>oo</a:t>
            </a:r>
            <a:r>
              <a:rPr lang="ko-KR" sz="1800">
                <a:latin typeface="맑은 고딕" charset="0"/>
                <a:ea typeface="맑은 고딕" charset="0"/>
              </a:rPr>
              <a:t>m 변수에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 R</a:t>
            </a:r>
            <a:r>
              <a:rPr lang="ko-KR" sz="1800">
                <a:latin typeface="맑은 고딕" charset="0"/>
                <a:ea typeface="맑은 고딕" charset="0"/>
              </a:rPr>
              <a:t>oom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4" descr="C:/Users/nwond/AppData/Roaming/PolarisOffice/ETemp/10360_18174152/fImage11975290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0340"/>
            <a:ext cx="4133850" cy="1684655"/>
          </a:xfrm>
          <a:prstGeom prst="roundRect"/>
          <a:solidFill>
            <a:srgbClr val="EDEDED"/>
          </a:solidFill>
        </p:spPr>
      </p:pic>
      <p:pic>
        <p:nvPicPr>
          <p:cNvPr id="46" name="그림 27" descr="C:/Users/nwond/AppData/Roaming/PolarisOffice/ETemp/10360_18174152/fImage10942291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7145" y="4046855"/>
            <a:ext cx="2818130" cy="1160780"/>
          </a:xfrm>
          <a:prstGeom prst="roundRect"/>
          <a:solidFill>
            <a:srgbClr val="EDEDED"/>
          </a:solidFill>
        </p:spPr>
      </p:pic>
      <p:pic>
        <p:nvPicPr>
          <p:cNvPr id="47" name="그림 30" descr="C:/Users/nwond/AppData/Roaming/PolarisOffice/ETemp/10360_18174152/fImage7118292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4052570"/>
            <a:ext cx="1266825" cy="1148080"/>
          </a:xfrm>
          <a:prstGeom prst="roundRect"/>
          <a:solidFill>
            <a:srgbClr val="EDEDED"/>
          </a:solidFill>
        </p:spPr>
      </p:pic>
      <p:pic>
        <p:nvPicPr>
          <p:cNvPr id="48" name="그림 33" descr="C:/Users/nwond/AppData/Roaming/PolarisOffice/ETemp/10360_18174152/fImage2242172559169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76145" y="4418965"/>
            <a:ext cx="685165" cy="416560"/>
          </a:xfrm>
          <a:prstGeom prst="rect"/>
          <a:noFill/>
        </p:spPr>
      </p:pic>
      <p:sp>
        <p:nvSpPr>
          <p:cNvPr id="49" name="텍스트 상자 34"/>
          <p:cNvSpPr txBox="1">
            <a:spLocks/>
          </p:cNvSpPr>
          <p:nvPr/>
        </p:nvSpPr>
        <p:spPr>
          <a:xfrm rot="0">
            <a:off x="6820535" y="52851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이제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fo</a:t>
            </a:r>
            <a:r>
              <a:rPr lang="ko-KR" sz="1800">
                <a:latin typeface="맑은 고딕" charset="0"/>
                <a:ea typeface="맑은 고딕" charset="0"/>
              </a:rPr>
              <a:t>rmation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5" descr="C:/Users/nwond/AppData/Roaming/PolarisOffice/ETemp/10360_18174152/fImage8289254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893060" cy="3787775"/>
          </a:xfrm>
          <a:prstGeom prst="roundRect"/>
          <a:solidFill>
            <a:srgbClr val="EDEDED"/>
          </a:solidFill>
        </p:spPr>
      </p:pic>
      <p:pic>
        <p:nvPicPr>
          <p:cNvPr id="53" name="그림 38" descr="C:/Users/nwond/AppData/Roaming/PolarisOffice/ETemp/10360_18174152/fImage21192988145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0610" y="2736850"/>
            <a:ext cx="997585" cy="1235710"/>
          </a:xfrm>
          <a:prstGeom prst="roundRect"/>
          <a:solidFill>
            <a:srgbClr val="EDEDED"/>
          </a:solidFill>
        </p:spPr>
      </p:pic>
      <p:pic>
        <p:nvPicPr>
          <p:cNvPr id="52" name="그림 37" descr="C:/Users/nwond/AppData/Roaming/PolarisOffice/ETemp/10360_18174152/fImage2242172559169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09100" y="3067050"/>
            <a:ext cx="1021080" cy="555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30090" y="369570"/>
            <a:ext cx="3136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1228090" y="520890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I에 </a:t>
            </a:r>
            <a:r>
              <a:rPr lang="ko-KR" sz="1800">
                <a:latin typeface="맑은 고딕" charset="0"/>
                <a:ea typeface="맑은 고딕" charset="0"/>
              </a:rPr>
              <a:t>Input 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ield - TextMeshP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ersonnel Input Field라는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 rot="0">
            <a:off x="6858635" y="5203190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ield - TextMeshP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 N</a:t>
            </a:r>
            <a:r>
              <a:rPr lang="ko-KR" sz="1800">
                <a:latin typeface="맑은 고딕" charset="0"/>
                <a:ea typeface="맑은 고딕" charset="0"/>
              </a:rPr>
              <a:t>ame Input Field라는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41" descr="C:/Users/nwond/AppData/Roaming/PolarisOffice/ETemp/10360_18174152/fImage22713299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71295"/>
            <a:ext cx="2780665" cy="3642995"/>
          </a:xfrm>
          <a:prstGeom prst="roundRect"/>
          <a:solidFill>
            <a:srgbClr val="EDEDED"/>
          </a:solidFill>
        </p:spPr>
      </p:pic>
      <p:pic>
        <p:nvPicPr>
          <p:cNvPr id="46" name="그림 44" descr="C:/Users/nwond/AppData/Roaming/PolarisOffice/ETemp/10360_18174152/fImage9135301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7335" y="2526030"/>
            <a:ext cx="1291590" cy="1521460"/>
          </a:xfrm>
          <a:prstGeom prst="roundRect"/>
          <a:solidFill>
            <a:srgbClr val="EDEDED"/>
          </a:solidFill>
        </p:spPr>
      </p:pic>
      <p:pic>
        <p:nvPicPr>
          <p:cNvPr id="47" name="그림 47" descr="C:/Users/nwond/AppData/Roaming/PolarisOffice/ETemp/10360_18174152/fImage22713302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4825" y="1477645"/>
            <a:ext cx="2780665" cy="3639820"/>
          </a:xfrm>
          <a:prstGeom prst="roundRect"/>
          <a:solidFill>
            <a:srgbClr val="EDEDED"/>
          </a:solidFill>
        </p:spPr>
      </p:pic>
      <p:pic>
        <p:nvPicPr>
          <p:cNvPr id="48" name="그림 48" descr="C:/Users/nwond/AppData/Roaming/PolarisOffice/ETemp/10360_18174152/fImage98323034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0260" y="2426970"/>
            <a:ext cx="1257935" cy="1713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67530" y="352425"/>
            <a:ext cx="34467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>
            <a:off x="1240790" y="550418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Picture " descr="C:/Users/nwond/AppData/Roaming/PolarisOffice/ETemp/10360_18174152/fImage5498232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7500" cy="1526540"/>
          </a:xfrm>
          <a:prstGeom prst="roundRect"/>
          <a:solidFill>
            <a:srgbClr val="EDEDED"/>
          </a:solidFill>
        </p:spPr>
      </p:pic>
      <p:sp>
        <p:nvSpPr>
          <p:cNvPr id="48" name="Rect 0"/>
          <p:cNvSpPr txBox="1">
            <a:spLocks/>
          </p:cNvSpPr>
          <p:nvPr/>
        </p:nvSpPr>
        <p:spPr>
          <a:xfrm rot="0">
            <a:off x="6833870" y="298640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Content 오브젝트에 Vertical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42" descr="C:/Users/nwond/AppData/Roaming/PolarisOffice/ETemp/10360_18174152/fImage22008286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2740660" cy="3957320"/>
          </a:xfrm>
          <a:prstGeom prst="roundRect"/>
          <a:solidFill>
            <a:srgbClr val="EDEDED"/>
          </a:solidFill>
        </p:spPr>
      </p:pic>
      <p:sp>
        <p:nvSpPr>
          <p:cNvPr id="53" name="텍스트 상자 55"/>
          <p:cNvSpPr txBox="1">
            <a:spLocks/>
          </p:cNvSpPr>
          <p:nvPr/>
        </p:nvSpPr>
        <p:spPr>
          <a:xfrm rot="0">
            <a:off x="6831965" y="5504180"/>
            <a:ext cx="41287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Room Create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</a:t>
            </a:r>
            <a:r>
              <a:rPr sz="1800">
                <a:latin typeface="맑은 고딕" charset="0"/>
                <a:ea typeface="맑은 고딕" charset="0"/>
              </a:rPr>
              <a:t>오브젝트의 OnClick( )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51" descr="C:/Users/nwond/AppData/Roaming/PolarisOffice/ETemp/10360_18174152/fImage10457304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9870" y="2575560"/>
            <a:ext cx="1329055" cy="1704975"/>
          </a:xfrm>
          <a:prstGeom prst="roundRect"/>
          <a:solidFill>
            <a:srgbClr val="EDEDED"/>
          </a:solidFill>
        </p:spPr>
      </p:pic>
      <p:pic>
        <p:nvPicPr>
          <p:cNvPr id="55" name="그림 54" descr="C:/Users/nwond/AppData/Roaming/PolarisOffice/ETemp/10360_18174152/fImage3017313460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928745"/>
            <a:ext cx="4133850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67530" y="352425"/>
            <a:ext cx="34467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latin typeface="나눔바른고딕" charset="0"/>
                <a:ea typeface="나눔바른고딕" charset="0"/>
              </a:rPr>
              <a:t>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25550" y="4911090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ontent 오브젝트의 하위 오브젝트에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I에 Button -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sh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 Ro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nwond/AppData/Roaming/PolarisOffice/ETemp/10360_18174152/fImage5087233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945"/>
            <a:ext cx="4135755" cy="1551940"/>
          </a:xfrm>
          <a:prstGeom prst="roundRect"/>
          <a:solidFill>
            <a:srgbClr val="EDEDED"/>
          </a:solidFill>
        </p:spPr>
      </p:pic>
      <p:sp>
        <p:nvSpPr>
          <p:cNvPr id="48" name="Rect 0"/>
          <p:cNvSpPr txBox="1">
            <a:spLocks/>
          </p:cNvSpPr>
          <p:nvPr/>
        </p:nvSpPr>
        <p:spPr>
          <a:xfrm rot="0">
            <a:off x="6814185" y="301942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Content 오브젝트에 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66"/>
          <p:cNvSpPr txBox="1">
            <a:spLocks/>
          </p:cNvSpPr>
          <p:nvPr/>
        </p:nvSpPr>
        <p:spPr>
          <a:xfrm rot="0">
            <a:off x="6820535" y="518858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컴폰</a:t>
            </a:r>
            <a:r>
              <a:rPr lang="ko-KR" sz="1800">
                <a:latin typeface="맑은 고딕" charset="0"/>
                <a:ea typeface="맑은 고딕" charset="0"/>
              </a:rPr>
              <a:t>넌트의 </a:t>
            </a:r>
            <a:r>
              <a:rPr lang="ko-KR" sz="1800">
                <a:latin typeface="맑은 고딕" charset="0"/>
                <a:ea typeface="맑은 고딕" charset="0"/>
              </a:rPr>
              <a:t>Vertical 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을 Min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Size로 설</a:t>
            </a:r>
            <a:r>
              <a:rPr lang="ko-KR" sz="1800">
                <a:latin typeface="맑은 고딕" charset="0"/>
                <a:ea typeface="맑은 고딕" charset="0"/>
              </a:rPr>
              <a:t>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55" descr="C:/Users/nwond/AppData/Roaming/PolarisOffice/ETemp/10360_18174152/fImage20881306194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4280" y="1452245"/>
            <a:ext cx="2773045" cy="3432810"/>
          </a:xfrm>
          <a:prstGeom prst="roundRect"/>
          <a:solidFill>
            <a:srgbClr val="EDEDED"/>
          </a:solidFill>
        </p:spPr>
      </p:pic>
      <p:pic>
        <p:nvPicPr>
          <p:cNvPr id="56" name="그림 56" descr="C:/Users/nwond/AppData/Roaming/PolarisOffice/ETemp/10360_18174152/fImage14533307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2570" y="2172335"/>
            <a:ext cx="1295400" cy="1981835"/>
          </a:xfrm>
          <a:prstGeom prst="roundRect"/>
          <a:solidFill>
            <a:srgbClr val="EDEDED"/>
          </a:solidFill>
        </p:spPr>
      </p:pic>
      <p:pic>
        <p:nvPicPr>
          <p:cNvPr id="57" name="그림 60" descr="C:/Users/nwond/AppData/Roaming/PolarisOffice/ETemp/10360_18174152/fImage5413309543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971925"/>
            <a:ext cx="4133850" cy="1257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9520" y="3503295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croll V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ew 오브젝트의 앵커를 지정하고 위치와 크기를 설정합니다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45"/>
          <p:cNvSpPr txBox="1">
            <a:spLocks/>
          </p:cNvSpPr>
          <p:nvPr/>
        </p:nvSpPr>
        <p:spPr>
          <a:xfrm rot="0">
            <a:off x="1243965" y="5558155"/>
            <a:ext cx="4123690" cy="6426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Infomation 스크립트에서 Text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eshProUGUI</a:t>
            </a:r>
            <a:r>
              <a:rPr lang="ko-KR" sz="1800">
                <a:latin typeface="맑은 고딕" charset="0"/>
                <a:ea typeface="맑은 고딕" charset="0"/>
              </a:rPr>
              <a:t>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6819900" y="5287645"/>
            <a:ext cx="4135755" cy="913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oomData</a:t>
            </a:r>
            <a:r>
              <a:rPr lang="ko-KR" sz="1800">
                <a:latin typeface="맑은 고딕" charset="0"/>
                <a:ea typeface="맑은 고딕" charset="0"/>
              </a:rPr>
              <a:t>(string, int, int) 함수를 선언</a:t>
            </a:r>
            <a:r>
              <a:rPr lang="ko-KR" sz="1800">
                <a:latin typeface="맑은 고딕" charset="0"/>
                <a:ea typeface="맑은 고딕" charset="0"/>
              </a:rPr>
              <a:t>하고 r</a:t>
            </a:r>
            <a:r>
              <a:rPr lang="ko-KR" sz="1800">
                <a:latin typeface="맑은 고딕" charset="0"/>
                <a:ea typeface="맑은 고딕" charset="0"/>
              </a:rPr>
              <a:t>oom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nformation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폰트 사이즈와 색상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81"/>
          <p:cNvSpPr txBox="1">
            <a:spLocks/>
          </p:cNvSpPr>
          <p:nvPr/>
        </p:nvSpPr>
        <p:spPr>
          <a:xfrm rot="0">
            <a:off x="6816725" y="2505710"/>
            <a:ext cx="4144010" cy="9207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onnect</a:t>
            </a:r>
            <a:r>
              <a:rPr lang="ko-KR" sz="1800">
                <a:latin typeface="맑은 고딕" charset="0"/>
                <a:ea typeface="맑은 고딕" charset="0"/>
              </a:rPr>
              <a:t>Room( ) 함수를 선언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룸에 접속</a:t>
            </a:r>
            <a:r>
              <a:rPr lang="ko-KR" sz="1800">
                <a:latin typeface="맑은 고딕" charset="0"/>
                <a:ea typeface="맑은 고딕" charset="0"/>
              </a:rPr>
              <a:t>할 </a:t>
            </a:r>
            <a:r>
              <a:rPr lang="ko-KR" sz="1800">
                <a:latin typeface="맑은 고딕" charset="0"/>
                <a:ea typeface="맑은 고딕" charset="0"/>
              </a:rPr>
              <a:t>수 있도록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63" descr="C:/Users/nwond/AppData/Roaming/PolarisOffice/ETemp/10360_18174152/fImage52555310239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4481195"/>
            <a:ext cx="4127500" cy="1051560"/>
          </a:xfrm>
          <a:prstGeom prst="roundRect"/>
          <a:solidFill>
            <a:srgbClr val="EDEDED"/>
          </a:solidFill>
        </p:spPr>
      </p:pic>
      <p:pic>
        <p:nvPicPr>
          <p:cNvPr id="63" name="그림 66" descr="C:/Users/nwond/AppData/Roaming/PolarisOffice/ETemp/10360_18174152/fImage11250311460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36370"/>
            <a:ext cx="4127500" cy="2070735"/>
          </a:xfrm>
          <a:prstGeom prst="roundRect"/>
          <a:solidFill>
            <a:srgbClr val="EDEDED"/>
          </a:solidFill>
        </p:spPr>
      </p:pic>
      <p:pic>
        <p:nvPicPr>
          <p:cNvPr id="64" name="그림 69" descr="C:/Users/nwond/AppData/Roaming/PolarisOffice/ETemp/10360_18174152/fImage333213123902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0180"/>
            <a:ext cx="4144010" cy="1055370"/>
          </a:xfrm>
          <a:prstGeom prst="roundRect"/>
          <a:solidFill>
            <a:srgbClr val="EDEDED"/>
          </a:solidFill>
        </p:spPr>
      </p:pic>
      <p:pic>
        <p:nvPicPr>
          <p:cNvPr id="65" name="그림 89" descr="C:/Users/nwond/AppData/Roaming/PolarisOffice/ETemp/10360_18174152/fImage49952319153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20110"/>
            <a:ext cx="4140200" cy="1855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