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69" r:id="rId12"/>
  </p:sldMasterIdLst>
  <p:notesMasterIdLst>
    <p:notesMasterId r:id="rId14"/>
  </p:notesMasterIdLst>
  <p:sldIdLst>
    <p:sldId id="311" r:id="rId16"/>
    <p:sldId id="341" r:id="rId18"/>
    <p:sldId id="318" r:id="rId20"/>
    <p:sldId id="335" r:id="rId22"/>
    <p:sldId id="305" r:id="rId24"/>
    <p:sldId id="300" r:id="rId26"/>
    <p:sldId id="340" r:id="rId28"/>
    <p:sldId id="336" r:id="rId29"/>
    <p:sldId id="337" r:id="rId30"/>
    <p:sldId id="338" r:id="rId31"/>
    <p:sldId id="33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1" Type="http://schemas.openxmlformats.org/officeDocument/2006/relationships/slide" Target="slides/slide10.xml"></Relationship><Relationship Id="rId32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8" Type="http://schemas.openxmlformats.org/officeDocument/2006/relationships/image" Target="../media/fImage2623925541.png"></Relationship><Relationship Id="rId19" Type="http://schemas.openxmlformats.org/officeDocument/2006/relationships/image" Target="../media/fImage49902578467.png"></Relationship><Relationship Id="rId20" Type="http://schemas.openxmlformats.org/officeDocument/2006/relationships/image" Target="../media/fImage23042716500.png"></Relationship><Relationship Id="rId21" Type="http://schemas.openxmlformats.org/officeDocument/2006/relationships/image" Target="../media/fImage82892171478.png"></Relationship><Relationship Id="rId22" Type="http://schemas.openxmlformats.org/officeDocument/2006/relationships/image" Target="../media/fImage2242172209358.png"></Relationship><Relationship Id="rId2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5" Type="http://schemas.openxmlformats.org/officeDocument/2006/relationships/image" Target="../media/fImage109812346334.png"></Relationship><Relationship Id="rId6" Type="http://schemas.openxmlformats.org/officeDocument/2006/relationships/image" Target="../media/fImage122742366500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image" Target="../media/fImage2395914341.png"></Relationship><Relationship Id="rId9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395914341.png"></Relationship><Relationship Id="rId3" Type="http://schemas.openxmlformats.org/officeDocument/2006/relationships/image" Target="../media/fImage156372549169.png"></Relationship><Relationship Id="rId4" Type="http://schemas.openxmlformats.org/officeDocument/2006/relationships/image" Target="../media/fImage151212555724.png"></Relationship><Relationship Id="rId5" Type="http://schemas.openxmlformats.org/officeDocument/2006/relationships/notesSlide" Target="../notesSlides/notesSlide1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85003101478.png"></Relationship><Relationship Id="rId3" Type="http://schemas.openxmlformats.org/officeDocument/2006/relationships/image" Target="../media/fImage2171320641.png"></Relationship><Relationship Id="rId4" Type="http://schemas.openxmlformats.org/officeDocument/2006/relationships/image" Target="../media/fImage58532626334.png"></Relationship><Relationship Id="rId5" Type="http://schemas.openxmlformats.org/officeDocument/2006/relationships/image" Target="../media/fImage63852636500.png"></Relationship><Relationship Id="rId6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1" Type="http://schemas.openxmlformats.org/officeDocument/2006/relationships/image" Target="../media/fImage120662296500.png"></Relationship><Relationship Id="rId16" Type="http://schemas.openxmlformats.org/officeDocument/2006/relationships/image" Target="../media/fImage214592086500.png"></Relationship><Relationship Id="rId18" Type="http://schemas.openxmlformats.org/officeDocument/2006/relationships/image" Target="../media/fImage3017334491.png"></Relationship><Relationship Id="rId19" Type="http://schemas.openxmlformats.org/officeDocument/2006/relationships/image" Target="../media/fImage70162679169.png"></Relationship><Relationship Id="rId2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162043196962.png"></Relationship><Relationship Id="rId4" Type="http://schemas.openxmlformats.org/officeDocument/2006/relationships/image" Target="../media/fImage192513204464.png"></Relationship><Relationship Id="rId6" Type="http://schemas.openxmlformats.org/officeDocument/2006/relationships/notesSlide" Target="../notesSlides/notesSlide4.xml"></Relationship><Relationship Id="rId7" Type="http://schemas.openxmlformats.org/officeDocument/2006/relationships/image" Target="../media/fImage330253038467.png"></Relationship><Relationship Id="rId9" Type="http://schemas.openxmlformats.org/officeDocument/2006/relationships/image" Target="../media/fImage76762685724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20" Type="http://schemas.openxmlformats.org/officeDocument/2006/relationships/image" Target="../media/fImage112742236962.png"></Relationship><Relationship Id="rId21" Type="http://schemas.openxmlformats.org/officeDocument/2006/relationships/image" Target="../media/fImage51742691478.png"></Relationship><Relationship Id="rId22" Type="http://schemas.openxmlformats.org/officeDocument/2006/relationships/image" Target="../media/fImage111081448467.png"></Relationship><Relationship Id="rId23" Type="http://schemas.openxmlformats.org/officeDocument/2006/relationships/image" Target="../media/fImage123062759358.png"></Relationship><Relationship Id="rId2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34" Type="http://schemas.openxmlformats.org/officeDocument/2006/relationships/image" Target="../media/fImage125112736962.png"></Relationship><Relationship Id="rId35" Type="http://schemas.openxmlformats.org/officeDocument/2006/relationships/image" Target="../media/fImage960812784464.png"></Relationship><Relationship Id="rId36" Type="http://schemas.openxmlformats.org/officeDocument/2006/relationships/image" Target="../media/fImage691612945705.png"></Relationship><Relationship Id="rId3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286442168467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image" Target="../media/fImage2851517741.png"></Relationship><Relationship Id="rId8" Type="http://schemas.openxmlformats.org/officeDocument/2006/relationships/image" Target="../media/fImage399712199169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6" Type="http://schemas.openxmlformats.org/officeDocument/2006/relationships/notesSlide" Target="../notesSlides/notesSlide8.xml"></Relationship><Relationship Id="rId8" Type="http://schemas.openxmlformats.org/officeDocument/2006/relationships/image" Target="../media/fImage156372549169.png"></Relationship><Relationship Id="rId10" Type="http://schemas.openxmlformats.org/officeDocument/2006/relationships/image" Target="../media/fImage73262125724.png"></Relationship><Relationship Id="rId11" Type="http://schemas.openxmlformats.org/officeDocument/2006/relationships/image" Target="../media/fImage509123041.png"></Relationship><Relationship Id="rId12" Type="http://schemas.openxmlformats.org/officeDocument/2006/relationships/image" Target="../media/fImage55292338467.png"></Relationship><Relationship Id="rId13" Type="http://schemas.openxmlformats.org/officeDocument/2006/relationships/image" Target="../media/fImage94541898467.png"></Relationship><Relationship Id="rId14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notesSlide" Target="../notesSlides/notesSlide9.xml"></Relationship><Relationship Id="rId7" Type="http://schemas.openxmlformats.org/officeDocument/2006/relationships/image" Target="../media/fImage73031466334.png"></Relationship><Relationship Id="rId8" Type="http://schemas.openxmlformats.org/officeDocument/2006/relationships/image" Target="../media/fImage76431476500.png"></Relationship><Relationship Id="rId9" Type="http://schemas.openxmlformats.org/officeDocument/2006/relationships/image" Target="../media/fImage159471866334.png"></Relationship><Relationship Id="rId10" Type="http://schemas.openxmlformats.org/officeDocument/2006/relationships/image" Target="../media/fImage154622258145.png"></Relationship><Relationship Id="rId11" Type="http://schemas.openxmlformats.org/officeDocument/2006/relationships/image" Target="../media/fImage151082263281.png"></Relationship><Relationship Id="rId12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445135"/>
            <a:ext cx="3524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>
            <a:off x="1232535" y="5281295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anvas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anvas Lobby</a:t>
            </a:r>
            <a:r>
              <a:rPr lang="ko-KR"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1" descr="C:/Users/nwond/AppData/Roaming/PolarisOffice/ETemp/27104_13584496/fImage2623925541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1480185"/>
            <a:ext cx="2733040" cy="3591560"/>
          </a:xfrm>
          <a:prstGeom prst="roundRect"/>
          <a:solidFill>
            <a:srgbClr val="EDEDED"/>
          </a:solidFill>
        </p:spPr>
      </p:pic>
      <p:pic>
        <p:nvPicPr>
          <p:cNvPr id="39" name="그림 5" descr="C:/Users/nwond/AppData/Roaming/PolarisOffice/ETemp/27104_13584496/fImage49902578467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2735" y="2614930"/>
            <a:ext cx="1276350" cy="1315720"/>
          </a:xfrm>
          <a:prstGeom prst="roundRect"/>
          <a:solidFill>
            <a:srgbClr val="EDEDED"/>
          </a:solidFill>
        </p:spPr>
      </p:pic>
      <p:pic>
        <p:nvPicPr>
          <p:cNvPr id="40" name="그림 8" descr="C:/Users/nwond/AppData/Roaming/PolarisOffice/ETemp/27104_13584496/fImage23042716500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01250" y="2781935"/>
            <a:ext cx="962660" cy="1100455"/>
          </a:xfrm>
          <a:prstGeom prst="roundRect"/>
          <a:solidFill>
            <a:srgbClr val="EDEDED"/>
          </a:solidFill>
        </p:spPr>
      </p:pic>
      <p:sp>
        <p:nvSpPr>
          <p:cNvPr id="41" name="텍스트 상자 9"/>
          <p:cNvSpPr txBox="1">
            <a:spLocks/>
          </p:cNvSpPr>
          <p:nvPr/>
        </p:nvSpPr>
        <p:spPr>
          <a:xfrm rot="0">
            <a:off x="6824980" y="5278755"/>
            <a:ext cx="41370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C# Script를 생성</a:t>
            </a:r>
            <a:r>
              <a:rPr sz="1800">
                <a:latin typeface="맑은 고딕" charset="0"/>
                <a:ea typeface="맑은 고딕" charset="0"/>
              </a:rPr>
              <a:t>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ConnectServer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10" descr="C:/Users/nwond/AppData/Roaming/PolarisOffice/ETemp/27104_13584496/fImage82892171478.png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8955" y="1478280"/>
            <a:ext cx="2832735" cy="3593465"/>
          </a:xfrm>
          <a:prstGeom prst="roundRect"/>
          <a:solidFill>
            <a:srgbClr val="EDEDED"/>
          </a:solidFill>
        </p:spPr>
      </p:pic>
      <p:pic>
        <p:nvPicPr>
          <p:cNvPr id="43" name="그림 11" descr="C:/Users/nwond/AppData/Roaming/PolarisOffice/ETemp/27104_13584496/fImage2242172209358.pn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63685" y="3067050"/>
            <a:ext cx="1158240" cy="553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242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1330" y="5487035"/>
            <a:ext cx="41173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Item Background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 값을 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3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0020"/>
            <a:ext cx="4135120" cy="1567815"/>
          </a:xfrm>
          <a:prstGeom prst="roundRect"/>
          <a:solidFill>
            <a:srgbClr val="EDEDED"/>
          </a:solidFill>
        </p:spPr>
      </p:pic>
      <p:sp>
        <p:nvSpPr>
          <p:cNvPr id="1174" name="텍스트 상자 13"/>
          <p:cNvSpPr txBox="1">
            <a:spLocks/>
          </p:cNvSpPr>
          <p:nvPr/>
        </p:nvSpPr>
        <p:spPr>
          <a:xfrm rot="0">
            <a:off x="6833870" y="3069590"/>
            <a:ext cx="40976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Item 오브젝트의 크기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3849370"/>
            <a:ext cx="4121785" cy="1551940"/>
          </a:xfrm>
          <a:prstGeom prst="roundRect"/>
          <a:solidFill>
            <a:srgbClr val="EDEDED"/>
          </a:solidFill>
        </p:spPr>
      </p:pic>
      <p:sp>
        <p:nvSpPr>
          <p:cNvPr id="1176" name="텍스트 상자 22"/>
          <p:cNvSpPr txBox="1">
            <a:spLocks/>
          </p:cNvSpPr>
          <p:nvPr/>
        </p:nvSpPr>
        <p:spPr>
          <a:xfrm rot="0">
            <a:off x="1231900" y="5217795"/>
            <a:ext cx="41535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Label 오브젝트의 Font Size를 50으로 설정한 다음 Alignment를 가운데로 정렬합니다.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23" descr="C:/Users/nwond/AppData/Roaming/PolarisOffice/ETemp/2484_17157552/fImage23959143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0975"/>
            <a:ext cx="4135755" cy="3615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242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40220" y="4953000"/>
            <a:ext cx="41173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Interface Button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Server Button</a:t>
            </a:r>
            <a:r>
              <a:rPr lang="ko-KR" sz="1800">
                <a:latin typeface="맑은 고딕" charset="0"/>
                <a:ea typeface="맑은 고딕" charset="0"/>
              </a:rPr>
              <a:t> 텍스처를 </a:t>
            </a:r>
            <a:r>
              <a:rPr lang="ko-KR" sz="1800">
                <a:latin typeface="맑은 고딕" charset="0"/>
                <a:ea typeface="맑은 고딕" charset="0"/>
              </a:rPr>
              <a:t>Server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Selection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Source </a:t>
            </a:r>
            <a:r>
              <a:rPr lang="ko-KR" sz="1800">
                <a:latin typeface="맑은 고딕" charset="0"/>
                <a:ea typeface="맑은 고딕" charset="0"/>
              </a:rPr>
              <a:t>Image에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6" name="텍스트 상자 17"/>
          <p:cNvSpPr txBox="1">
            <a:spLocks/>
          </p:cNvSpPr>
          <p:nvPr/>
        </p:nvSpPr>
        <p:spPr>
          <a:xfrm rot="0">
            <a:off x="1231900" y="5234940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Item Label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Font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Size를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50으로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Alignment를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가운데로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18" descr="C:/Users/Admin1/AppData/Roaming/PolarisOffice/ETemp/18356_10877360/fImage2395914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0975"/>
            <a:ext cx="4135755" cy="3615055"/>
          </a:xfrm>
          <a:prstGeom prst="roundRect"/>
          <a:solidFill>
            <a:srgbClr val="EDEDED"/>
          </a:solidFill>
        </p:spPr>
      </p:pic>
      <p:pic>
        <p:nvPicPr>
          <p:cNvPr id="1178" name="그림 22" descr="C:/Users/Admin1/AppData/Roaming/PolarisOffice/ETemp/18356_10877360/fImage15637254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1449070"/>
            <a:ext cx="4121785" cy="2212340"/>
          </a:xfrm>
          <a:prstGeom prst="roundRect"/>
          <a:solidFill>
            <a:srgbClr val="EDEDED"/>
          </a:solidFill>
        </p:spPr>
      </p:pic>
      <p:pic>
        <p:nvPicPr>
          <p:cNvPr id="1179" name="그림 25" descr="C:/Users/Admin1/AppData/Roaming/PolarisOffice/ETemp/18356_10877360/fImage15121255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832860"/>
            <a:ext cx="4118610" cy="1034415"/>
          </a:xfrm>
          <a:prstGeom prst="roundRect"/>
          <a:solidFill>
            <a:srgbClr val="EDEDED"/>
          </a:solidFill>
        </p:spPr>
      </p:pic>
      <p:cxnSp>
        <p:nvCxnSpPr>
          <p:cNvPr id="1180" name="도형 28"/>
          <p:cNvCxnSpPr/>
          <p:nvPr/>
        </p:nvCxnSpPr>
        <p:spPr>
          <a:xfrm rot="0" flipV="1">
            <a:off x="8898255" y="1765935"/>
            <a:ext cx="1912620" cy="24898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445135"/>
            <a:ext cx="35255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1232535" y="5281295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Back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Picture " descr="C:/Users/nwond/AppData/Roaming/PolarisOffice/ETemp/27104_13584496/fImage18500310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72565"/>
            <a:ext cx="2688590" cy="3625215"/>
          </a:xfrm>
          <a:prstGeom prst="roundRect"/>
          <a:solidFill>
            <a:srgbClr val="EDEDED"/>
          </a:solidFill>
        </p:spPr>
      </p:pic>
      <p:sp>
        <p:nvSpPr>
          <p:cNvPr id="35" name="Rect 0"/>
          <p:cNvSpPr txBox="1">
            <a:spLocks/>
          </p:cNvSpPr>
          <p:nvPr/>
        </p:nvSpPr>
        <p:spPr>
          <a:xfrm rot="0">
            <a:off x="6816725" y="527558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Button - TextMeshPro을 생성한 다음 Connect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Picture " descr="C:/Users/nwond/AppData/Roaming/PolarisOffice/ETemp/27104_13584496/fImage21713206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7520" y="1472565"/>
            <a:ext cx="2661920" cy="3623310"/>
          </a:xfrm>
          <a:prstGeom prst="roundRect"/>
          <a:solidFill>
            <a:srgbClr val="EDEDED"/>
          </a:solidFill>
        </p:spPr>
      </p:pic>
      <p:pic>
        <p:nvPicPr>
          <p:cNvPr id="38" name="그림 12" descr="C:/Users/nwond/AppData/Roaming/PolarisOffice/ETemp/27104_13584496/fImage5853262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5745" y="2465070"/>
            <a:ext cx="1323975" cy="1630680"/>
          </a:xfrm>
          <a:prstGeom prst="roundRect"/>
          <a:solidFill>
            <a:srgbClr val="EDEDED"/>
          </a:solidFill>
        </p:spPr>
      </p:pic>
      <p:pic>
        <p:nvPicPr>
          <p:cNvPr id="39" name="그림 15" descr="C:/Users/nwond/AppData/Roaming/PolarisOffice/ETemp/27104_13584496/fImage6385263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30410" y="2472690"/>
            <a:ext cx="1317625" cy="16230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7050" y="377190"/>
            <a:ext cx="35115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 rot="0">
            <a:off x="6813550" y="531431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Dropdown - TextMeshPro를 생성하고 Server Selection이라는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3" name="텍스트 상자 30"/>
          <p:cNvSpPr txBox="1">
            <a:spLocks/>
          </p:cNvSpPr>
          <p:nvPr/>
        </p:nvSpPr>
        <p:spPr>
          <a:xfrm rot="0">
            <a:off x="1231265" y="3138170"/>
            <a:ext cx="41497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Back </a:t>
            </a:r>
            <a:r>
              <a:rPr lang="ko-KR" sz="1800">
                <a:latin typeface="맑은 고딕" charset="0"/>
                <a:ea typeface="맑은 고딕" charset="0"/>
              </a:rPr>
              <a:t>Ground 오브젝트의 앵커를 Stretch로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11" descr="C:/Users/nwond/AppData/Roaming/PolarisOffice/ETemp/27104_13584496/fImage120662296500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47165"/>
            <a:ext cx="4153535" cy="1593215"/>
          </a:xfrm>
          <a:prstGeom prst="roundRect"/>
          <a:solidFill>
            <a:srgbClr val="EDEDED"/>
          </a:solidFill>
        </p:spPr>
      </p:pic>
      <p:pic>
        <p:nvPicPr>
          <p:cNvPr id="1163" name="그림 7" descr="C:/Users/nwond/AppData/Roaming/PolarisOffice/ETemp/27104_13584496/fImage214592086500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7165"/>
            <a:ext cx="2700020" cy="3688080"/>
          </a:xfrm>
          <a:prstGeom prst="roundRect"/>
          <a:solidFill>
            <a:srgbClr val="EDEDED"/>
          </a:solidFill>
        </p:spPr>
      </p:pic>
      <p:sp>
        <p:nvSpPr>
          <p:cNvPr id="1165" name="텍스트 상자 18"/>
          <p:cNvSpPr txBox="1">
            <a:spLocks/>
          </p:cNvSpPr>
          <p:nvPr/>
        </p:nvSpPr>
        <p:spPr>
          <a:xfrm rot="0">
            <a:off x="1231900" y="531558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Connect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utton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9" descr="C:/Users/nwond/AppData/Roaming/PolarisOffice/ETemp/27104_13584496/fImage301733449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850" y="3945255"/>
            <a:ext cx="4174490" cy="1284605"/>
          </a:xfrm>
          <a:prstGeom prst="roundRect"/>
          <a:solidFill>
            <a:srgbClr val="EDEDED"/>
          </a:solidFill>
        </p:spPr>
      </p:pic>
      <p:pic>
        <p:nvPicPr>
          <p:cNvPr id="1167" name="그림 21" descr="C:/Users/nwond/AppData/Roaming/PolarisOffice/ETemp/27104_13584496/fImage70162679169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6285" y="2440940"/>
            <a:ext cx="1301115" cy="16859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7050" y="377190"/>
            <a:ext cx="35115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 rot="0">
            <a:off x="6805930" y="523684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Server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>
            <a:off x="1231900" y="4958715"/>
            <a:ext cx="41554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Back Ground Texture 폴</a:t>
            </a:r>
            <a:r>
              <a:rPr lang="ko-KR" sz="1800">
                <a:latin typeface="맑은 고딕" charset="0"/>
                <a:ea typeface="맑은 고딕" charset="0"/>
              </a:rPr>
              <a:t>더</a:t>
            </a:r>
            <a:r>
              <a:rPr sz="1800">
                <a:latin typeface="맑은 고딕" charset="0"/>
                <a:ea typeface="맑은 고딕" charset="0"/>
              </a:rPr>
              <a:t>에 있는 Lobby 텍스</a:t>
            </a:r>
            <a:r>
              <a:rPr lang="ko-KR" sz="1800">
                <a:latin typeface="맑은 고딕" charset="0"/>
                <a:ea typeface="맑은 고딕" charset="0"/>
              </a:rPr>
              <a:t>처를</a:t>
            </a:r>
            <a:r>
              <a:rPr sz="1800">
                <a:latin typeface="맑은 고딕" charset="0"/>
                <a:ea typeface="맑은 고딕" charset="0"/>
              </a:rPr>
              <a:t>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Back Ground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4" name="그림 2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45895"/>
            <a:ext cx="4152900" cy="2209165"/>
          </a:xfrm>
          <a:prstGeom prst="roundRect"/>
          <a:solidFill>
            <a:srgbClr val="EDEDED"/>
          </a:solidFill>
        </p:spPr>
      </p:pic>
      <p:pic>
        <p:nvPicPr>
          <p:cNvPr id="1165" name="그림 3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3870960"/>
            <a:ext cx="4148455" cy="987425"/>
          </a:xfrm>
          <a:prstGeom prst="roundRect"/>
          <a:solidFill>
            <a:srgbClr val="EDEDED"/>
          </a:solidFill>
        </p:spPr>
      </p:pic>
      <p:cxnSp>
        <p:nvCxnSpPr>
          <p:cNvPr id="1166" name="도형 34"/>
          <p:cNvCxnSpPr/>
          <p:nvPr/>
        </p:nvCxnSpPr>
        <p:spPr>
          <a:xfrm rot="0" flipV="1">
            <a:off x="2139315" y="1766570"/>
            <a:ext cx="3091815" cy="24422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7" name="그림 1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45895"/>
            <a:ext cx="2581275" cy="3602990"/>
          </a:xfrm>
          <a:prstGeom prst="roundRect"/>
          <a:solidFill>
            <a:srgbClr val="EDEDED"/>
          </a:solidFill>
        </p:spPr>
      </p:pic>
      <p:pic>
        <p:nvPicPr>
          <p:cNvPr id="1168" name="그림 24" descr="C:/Users/nwond/AppData/Roaming/PolarisOffice/ETemp/27104_13584496/fImage7676268572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36430" y="2305050"/>
            <a:ext cx="1403985" cy="1861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상자 355"/>
          <p:cNvSpPr txBox="1">
            <a:spLocks/>
          </p:cNvSpPr>
          <p:nvPr/>
        </p:nvSpPr>
        <p:spPr>
          <a:xfrm>
            <a:off x="4332605" y="372110"/>
            <a:ext cx="3528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9" name="텍스트 상자 29"/>
          <p:cNvSpPr txBox="1">
            <a:spLocks/>
          </p:cNvSpPr>
          <p:nvPr/>
        </p:nvSpPr>
        <p:spPr>
          <a:xfrm rot="0">
            <a:off x="6832600" y="5616575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Content 오브젝트의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45"/>
          <p:cNvSpPr txBox="1">
            <a:spLocks/>
          </p:cNvSpPr>
          <p:nvPr/>
        </p:nvSpPr>
        <p:spPr>
          <a:xfrm rot="0">
            <a:off x="1231900" y="2911475"/>
            <a:ext cx="4131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Server Manager</a:t>
            </a:r>
            <a:r>
              <a:rPr sz="1800">
                <a:latin typeface="맑은 고딕" charset="0"/>
                <a:ea typeface="맑은 고딕" charset="0"/>
              </a:rPr>
              <a:t>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49"/>
          <p:cNvSpPr txBox="1">
            <a:spLocks/>
          </p:cNvSpPr>
          <p:nvPr/>
        </p:nvSpPr>
        <p:spPr>
          <a:xfrm>
            <a:off x="1243330" y="5611495"/>
            <a:ext cx="41186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Template 오브젝트의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35" descr="C:/Users/nwond/AppData/Roaming/PolarisOffice/ETemp/27104_13584496/fImage112742236962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710" y="3968750"/>
            <a:ext cx="4126230" cy="1574165"/>
          </a:xfrm>
          <a:prstGeom prst="roundRect"/>
          <a:solidFill>
            <a:srgbClr val="EDEDED"/>
          </a:solidFill>
        </p:spPr>
      </p:pic>
      <p:pic>
        <p:nvPicPr>
          <p:cNvPr id="63" name="그림 27" descr="C:/Users/nwond/AppData/Roaming/PolarisOffice/ETemp/27104_13584496/fImage51742691478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56690"/>
            <a:ext cx="4140835" cy="1379220"/>
          </a:xfrm>
          <a:prstGeom prst="roundRect"/>
          <a:solidFill>
            <a:srgbClr val="EDEDED"/>
          </a:solidFill>
        </p:spPr>
      </p:pic>
      <p:sp>
        <p:nvSpPr>
          <p:cNvPr id="65" name="텍스트 상자 33"/>
          <p:cNvSpPr txBox="1">
            <a:spLocks/>
          </p:cNvSpPr>
          <p:nvPr/>
        </p:nvSpPr>
        <p:spPr>
          <a:xfrm rot="0">
            <a:off x="6835140" y="323278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ve</a:t>
            </a:r>
            <a:r>
              <a:rPr lang="ko-KR" sz="1800">
                <a:latin typeface="맑은 고딕" charset="0"/>
                <a:ea typeface="맑은 고딕" charset="0"/>
              </a:rPr>
              <a:t>r 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 회전 </a:t>
            </a:r>
            <a:r>
              <a:rPr lang="ko-KR" sz="1800">
                <a:latin typeface="맑은 고딕" charset="0"/>
                <a:ea typeface="맑은 고딕" charset="0"/>
              </a:rPr>
              <a:t>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34" descr="C:/Users/nwond/AppData/Roaming/PolarisOffice/ETemp/27104_13584496/fImage111081448467.pn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4505" y="3984625"/>
            <a:ext cx="4124325" cy="1570355"/>
          </a:xfrm>
          <a:prstGeom prst="roundRect"/>
          <a:solidFill>
            <a:srgbClr val="EDEDED"/>
          </a:solidFill>
        </p:spPr>
      </p:pic>
      <p:pic>
        <p:nvPicPr>
          <p:cNvPr id="67" name="그림 37" descr="C:/Users/nwond/AppData/Roaming/PolarisOffice/ETemp/27104_13584496/fImage123062759358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4505" y="1450975"/>
            <a:ext cx="4130040" cy="17011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상자 276"/>
          <p:cNvSpPr txBox="1">
            <a:spLocks/>
          </p:cNvSpPr>
          <p:nvPr/>
        </p:nvSpPr>
        <p:spPr>
          <a:xfrm>
            <a:off x="4305935" y="318770"/>
            <a:ext cx="3577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</a:t>
            </a:r>
            <a:r>
              <a:rPr lang="ko-KR" sz="2500" b="1"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pic>
        <p:nvPicPr>
          <p:cNvPr id="62" name="그림 35" descr="C:/Users/nwond/AppData/Roaming/PolarisOffice/ETemp/27104_13584496/fImage125112736962.png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965" y="1442720"/>
            <a:ext cx="4130040" cy="1492250"/>
          </a:xfrm>
          <a:prstGeom prst="roundRect"/>
          <a:solidFill>
            <a:srgbClr val="EDEDED"/>
          </a:solidFill>
        </p:spPr>
      </p:pic>
      <p:sp>
        <p:nvSpPr>
          <p:cNvPr id="63" name="텍스트 상자 36"/>
          <p:cNvSpPr txBox="1">
            <a:spLocks/>
          </p:cNvSpPr>
          <p:nvPr/>
        </p:nvSpPr>
        <p:spPr>
          <a:xfrm rot="0">
            <a:off x="1244600" y="2997200"/>
            <a:ext cx="41294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onnect Bu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 </a:t>
            </a:r>
            <a:r>
              <a:rPr lang="ko-KR" sz="1800">
                <a:latin typeface="맑은 고딕" charset="0"/>
                <a:ea typeface="맑은 고딕" charset="0"/>
              </a:rPr>
              <a:t>지정하고 </a:t>
            </a:r>
            <a:r>
              <a:rPr lang="ko-KR" sz="1800">
                <a:latin typeface="맑은 고딕" charset="0"/>
                <a:ea typeface="맑은 고딕" charset="0"/>
              </a:rPr>
              <a:t>위치와 </a:t>
            </a:r>
            <a:r>
              <a:rPr lang="ko-KR" sz="1800">
                <a:latin typeface="맑은 고딕" charset="0"/>
                <a:ea typeface="맑은 고딕" charset="0"/>
              </a:rPr>
              <a:t>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46" descr="C:/Users/nwond/AppData/Roaming/PolarisOffice/ETemp/27104_13584496/fImage960812784464.png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4020820"/>
            <a:ext cx="4130675" cy="1256665"/>
          </a:xfrm>
          <a:prstGeom prst="roundRect"/>
          <a:solidFill>
            <a:srgbClr val="EDEDED"/>
          </a:solidFill>
        </p:spPr>
      </p:pic>
      <p:sp>
        <p:nvSpPr>
          <p:cNvPr id="65" name="텍스트 상자 49"/>
          <p:cNvSpPr txBox="1">
            <a:spLocks/>
          </p:cNvSpPr>
          <p:nvPr/>
        </p:nvSpPr>
        <p:spPr>
          <a:xfrm rot="0">
            <a:off x="1243965" y="5377180"/>
            <a:ext cx="4130040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ConnectServer 스크립트에 Dropdown 변수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Can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as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54" descr="C:/Users/nwond/AppData/Roaming/PolarisOffice/ETemp/27104_13584496/fImage691612945705.png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090" y="1449070"/>
            <a:ext cx="4136390" cy="2626995"/>
          </a:xfrm>
          <a:prstGeom prst="roundRect"/>
          <a:solidFill>
            <a:srgbClr val="EDEDED"/>
          </a:solidFill>
        </p:spPr>
      </p:pic>
      <p:sp>
        <p:nvSpPr>
          <p:cNvPr id="67" name="텍스트 상자 57"/>
          <p:cNvSpPr txBox="1">
            <a:spLocks/>
          </p:cNvSpPr>
          <p:nvPr/>
        </p:nvSpPr>
        <p:spPr>
          <a:xfrm rot="0">
            <a:off x="6810375" y="4266565"/>
            <a:ext cx="4142105" cy="19691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Awake( ) 함수를 선언한 다음 드롭다운에 있는 옵션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속성을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서버에 </a:t>
            </a:r>
            <a:r>
              <a:rPr lang="ko-KR" sz="1800">
                <a:latin typeface="맑은 고딕" charset="0"/>
                <a:ea typeface="맑은 고딕" charset="0"/>
              </a:rPr>
              <a:t>연결이 되어있는 상태</a:t>
            </a:r>
            <a:r>
              <a:rPr lang="ko-KR" sz="1800">
                <a:latin typeface="맑은 고딕" charset="0"/>
                <a:ea typeface="맑은 고딕" charset="0"/>
              </a:rPr>
              <a:t>라면 c</a:t>
            </a:r>
            <a:r>
              <a:rPr lang="ko-KR" sz="1800">
                <a:latin typeface="맑은 고딕" charset="0"/>
                <a:ea typeface="맑은 고딕" charset="0"/>
              </a:rPr>
              <a:t>anvas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obby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24250" cy="479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46" name="Rect 0"/>
          <p:cNvSpPr txBox="1">
            <a:spLocks/>
          </p:cNvSpPr>
          <p:nvPr/>
        </p:nvSpPr>
        <p:spPr>
          <a:xfrm rot="0">
            <a:off x="1228090" y="2816860"/>
            <a:ext cx="41389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SelectServer( ) 함수를 선언하고 서버에 접속할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4" name="텍스트 상자 7"/>
          <p:cNvSpPr txBox="1">
            <a:spLocks/>
          </p:cNvSpPr>
          <p:nvPr/>
        </p:nvSpPr>
        <p:spPr>
          <a:xfrm rot="0">
            <a:off x="1235710" y="5234305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OnJoinedLobby( ) 함수를 선언하고 </a:t>
            </a:r>
            <a:r>
              <a:rPr lang="ko-KR" sz="1800">
                <a:latin typeface="맑은 고딕" charset="0"/>
                <a:ea typeface="맑은 고딕" charset="0"/>
              </a:rPr>
              <a:t>캔버스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정렬 </a:t>
            </a:r>
            <a:r>
              <a:rPr lang="ko-KR" sz="1800">
                <a:latin typeface="맑은 고딕" charset="0"/>
                <a:ea typeface="맑은 고딕" charset="0"/>
              </a:rPr>
              <a:t>순서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8" descr="C:/Users/nwond/AppData/Roaming/PolarisOffice/ETemp/2484_17157552/fImage28644216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170" y="1452245"/>
            <a:ext cx="4135755" cy="1266825"/>
          </a:xfrm>
          <a:prstGeom prst="roundRect"/>
          <a:solidFill>
            <a:srgbClr val="EDEDED"/>
          </a:solidFill>
        </p:spPr>
      </p:pic>
      <p:pic>
        <p:nvPicPr>
          <p:cNvPr id="1166" name="그림 1" descr="C:/Users/nwond/AppData/Roaming/PolarisOffice/ETemp/2484_17157552/fImage28515177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3897630"/>
            <a:ext cx="4135755" cy="1253490"/>
          </a:xfrm>
          <a:prstGeom prst="roundRect"/>
          <a:solidFill>
            <a:srgbClr val="EDEDED"/>
          </a:solidFill>
        </p:spPr>
      </p:pic>
      <p:sp>
        <p:nvSpPr>
          <p:cNvPr id="1167" name="텍스트 상자 4"/>
          <p:cNvSpPr txBox="1">
            <a:spLocks/>
          </p:cNvSpPr>
          <p:nvPr/>
        </p:nvSpPr>
        <p:spPr>
          <a:xfrm rot="0">
            <a:off x="6816725" y="4405630"/>
            <a:ext cx="413766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OnConnectedToMaster( )라는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특정 로비를 생성하고 로비에 접속하도록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5" descr="C:/Users/nwond/AppData/Roaming/PolarisOffice/ETemp/2484_17157552/fImage39971219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52245"/>
            <a:ext cx="4146550" cy="27997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7050" y="377190"/>
            <a:ext cx="35242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3" name="텍스트 상자 22"/>
          <p:cNvSpPr txBox="1">
            <a:spLocks/>
          </p:cNvSpPr>
          <p:nvPr/>
        </p:nvSpPr>
        <p:spPr>
          <a:xfrm rot="0">
            <a:off x="6814185" y="4970780"/>
            <a:ext cx="414718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</a:t>
            </a:r>
            <a:r>
              <a:rPr lang="ko-KR" sz="1800">
                <a:latin typeface="맑은 고딕" charset="0"/>
                <a:ea typeface="맑은 고딕" charset="0"/>
              </a:rPr>
              <a:t>bby Sprite</a:t>
            </a:r>
            <a:r>
              <a:rPr lang="ko-KR" sz="1800">
                <a:latin typeface="맑은 고딕" charset="0"/>
                <a:ea typeface="맑은 고딕" charset="0"/>
              </a:rPr>
              <a:t> 폴더에 있는 Server Button 텍스처를 Server Item Background 오브젝트의 Source Image에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4" name="그림 23" descr="C:/Users/nwond/AppData/Roaming/PolarisOffice/ETemp/2484_17157552/fImage15637254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49070"/>
            <a:ext cx="4146550" cy="2213610"/>
          </a:xfrm>
          <a:prstGeom prst="roundRect"/>
          <a:solidFill>
            <a:srgbClr val="EDEDED"/>
          </a:solidFill>
        </p:spPr>
      </p:pic>
      <p:sp>
        <p:nvSpPr>
          <p:cNvPr id="1167" name="텍스트 상자 6"/>
          <p:cNvSpPr txBox="1">
            <a:spLocks/>
          </p:cNvSpPr>
          <p:nvPr/>
        </p:nvSpPr>
        <p:spPr>
          <a:xfrm rot="0">
            <a:off x="1231900" y="5243195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Connect Button 오브젝트의 On Click( ) 함수에 SelectServer( ) 함수를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" descr="C:/Users/nwond/AppData/Roaming/PolarisOffice/ETemp/2484_17157552/fImage7326212572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30655"/>
            <a:ext cx="1333500" cy="1162685"/>
          </a:xfrm>
          <a:prstGeom prst="roundRect"/>
          <a:solidFill>
            <a:srgbClr val="EDEDED"/>
          </a:solidFill>
        </p:spPr>
      </p:pic>
      <p:pic>
        <p:nvPicPr>
          <p:cNvPr id="1169" name="그림 8" descr="C:/Users/nwond/AppData/Roaming/PolarisOffice/ETemp/2484_17157552/fImage5091230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7955" y="1430020"/>
            <a:ext cx="2693035" cy="1163955"/>
          </a:xfrm>
          <a:prstGeom prst="roundRect"/>
          <a:solidFill>
            <a:srgbClr val="EDEDED"/>
          </a:solidFill>
        </p:spPr>
      </p:pic>
      <p:sp>
        <p:nvSpPr>
          <p:cNvPr id="1170" name="텍스트 상자 9"/>
          <p:cNvSpPr txBox="1">
            <a:spLocks/>
          </p:cNvSpPr>
          <p:nvPr/>
        </p:nvSpPr>
        <p:spPr>
          <a:xfrm rot="0">
            <a:off x="1235075" y="2687955"/>
            <a:ext cx="41586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Connect Button 오브젝트의 On Click( ) 함수에 Server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71" name="도형 10"/>
          <p:cNvCxnSpPr/>
          <p:nvPr/>
        </p:nvCxnSpPr>
        <p:spPr>
          <a:xfrm rot="0" flipV="1">
            <a:off x="2403475" y="2118995"/>
            <a:ext cx="1137920" cy="3886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2" name="그림 11" descr="C:/Users/nwond/AppData/Roaming/PolarisOffice/ETemp/2484_17157552/fImage5529233846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155" y="3737610"/>
            <a:ext cx="4145915" cy="1423670"/>
          </a:xfrm>
          <a:prstGeom prst="roundRect"/>
          <a:solidFill>
            <a:srgbClr val="EDEDED"/>
          </a:solidFill>
        </p:spPr>
      </p:pic>
      <p:pic>
        <p:nvPicPr>
          <p:cNvPr id="1173" name="그림 19" descr="C:/Users/nwond/AppData/Roaming/PolarisOffice/ETemp/2484_17157552/fImage9454189846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792855"/>
            <a:ext cx="4140200" cy="1099185"/>
          </a:xfrm>
          <a:prstGeom prst="roundRect"/>
          <a:solidFill>
            <a:srgbClr val="EDEDED"/>
          </a:solidFill>
        </p:spPr>
      </p:pic>
      <p:cxnSp>
        <p:nvCxnSpPr>
          <p:cNvPr id="1166" name="도형 25"/>
          <p:cNvCxnSpPr/>
          <p:nvPr/>
        </p:nvCxnSpPr>
        <p:spPr>
          <a:xfrm rot="0" flipV="1">
            <a:off x="8049260" y="1759585"/>
            <a:ext cx="2762885" cy="24555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23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1231900" y="521779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Connect Server 스크립트의 Server 변수에 Server Selection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11" descr="C:/Users/nwond/AppData/Roaming/PolarisOffice/ETemp/2484_17157552/fImage7303146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170" y="4031615"/>
            <a:ext cx="1237615" cy="1096010"/>
          </a:xfrm>
          <a:prstGeom prst="roundRect"/>
          <a:solidFill>
            <a:srgbClr val="EDEDED"/>
          </a:solidFill>
        </p:spPr>
      </p:pic>
      <p:pic>
        <p:nvPicPr>
          <p:cNvPr id="1166" name="그림 14" descr="C:/Users/nwond/AppData/Roaming/PolarisOffice/ETemp/2484_17157552/fImage76431476500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69845" y="4040505"/>
            <a:ext cx="2878455" cy="1080770"/>
          </a:xfrm>
          <a:prstGeom prst="roundRect"/>
          <a:solidFill>
            <a:srgbClr val="EDEDED"/>
          </a:solidFill>
        </p:spPr>
      </p:pic>
      <p:pic>
        <p:nvPicPr>
          <p:cNvPr id="1168" name="그림 12" descr="C:/Users/nwond/AppData/Roaming/PolarisOffice/ETemp/2484_17157552/fImage15947186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71295"/>
            <a:ext cx="4152265" cy="1731645"/>
          </a:xfrm>
          <a:prstGeom prst="roundRect"/>
          <a:solidFill>
            <a:srgbClr val="EDEDED"/>
          </a:solidFill>
        </p:spPr>
      </p:pic>
      <p:sp>
        <p:nvSpPr>
          <p:cNvPr id="1169" name="텍스트 상자 24"/>
          <p:cNvSpPr txBox="1">
            <a:spLocks/>
          </p:cNvSpPr>
          <p:nvPr/>
        </p:nvSpPr>
        <p:spPr>
          <a:xfrm rot="0">
            <a:off x="1235075" y="3261995"/>
            <a:ext cx="41535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Template 오브젝트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이미지 </a:t>
            </a:r>
            <a:r>
              <a:rPr lang="ko-KR" sz="1800">
                <a:latin typeface="맑은 고딕" charset="0"/>
                <a:ea typeface="맑은 고딕" charset="0"/>
              </a:rPr>
              <a:t>컴포넌</a:t>
            </a:r>
            <a:r>
              <a:rPr lang="ko-KR" sz="1800">
                <a:latin typeface="맑은 고딕" charset="0"/>
                <a:ea typeface="맑은 고딕" charset="0"/>
              </a:rPr>
              <a:t>트를 </a:t>
            </a:r>
            <a:r>
              <a:rPr lang="ko-KR" sz="1800">
                <a:latin typeface="맑은 고딕" charset="0"/>
                <a:ea typeface="맑은 고딕" charset="0"/>
              </a:rPr>
              <a:t>비</a:t>
            </a:r>
            <a:r>
              <a:rPr lang="ko-KR" sz="1800">
                <a:latin typeface="맑은 고딕" charset="0"/>
                <a:ea typeface="맑은 고딕" charset="0"/>
              </a:rPr>
              <a:t>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70" name="도형 25"/>
          <p:cNvCxnSpPr/>
          <p:nvPr/>
        </p:nvCxnSpPr>
        <p:spPr>
          <a:xfrm rot="0">
            <a:off x="2445385" y="4797425"/>
            <a:ext cx="2898775" cy="565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1" name="텍스트 상자 26"/>
          <p:cNvSpPr txBox="1">
            <a:spLocks/>
          </p:cNvSpPr>
          <p:nvPr/>
        </p:nvSpPr>
        <p:spPr>
          <a:xfrm rot="0">
            <a:off x="6810375" y="4998085"/>
            <a:ext cx="41490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Interface Button 폴더에 있는 Start Button 텍스처를 Connect Button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27" descr="C:/Users/nwond/AppData/Roaming/PolarisOffice/ETemp/2484_17157552/fImage15462225814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45260"/>
            <a:ext cx="4140835" cy="2271395"/>
          </a:xfrm>
          <a:prstGeom prst="roundRect"/>
          <a:solidFill>
            <a:srgbClr val="EDEDED"/>
          </a:solidFill>
        </p:spPr>
      </p:pic>
      <p:pic>
        <p:nvPicPr>
          <p:cNvPr id="1173" name="그림 28" descr="C:/Users/nwond/AppData/Roaming/PolarisOffice/ETemp/2484_17157552/fImage15108226328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913505"/>
            <a:ext cx="4143375" cy="998220"/>
          </a:xfrm>
          <a:prstGeom prst="roundRect"/>
          <a:solidFill>
            <a:srgbClr val="EDEDED"/>
          </a:solidFill>
        </p:spPr>
      </p:pic>
      <p:cxnSp>
        <p:nvCxnSpPr>
          <p:cNvPr id="1174" name="도형 29"/>
          <p:cNvCxnSpPr/>
          <p:nvPr/>
        </p:nvCxnSpPr>
        <p:spPr>
          <a:xfrm rot="0" flipV="1">
            <a:off x="9888855" y="1783715"/>
            <a:ext cx="911225" cy="25133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