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gif" ContentType="image/gif"/>
  <Default Extension="wav" ContentType="audio/unknown"/>
  <Default Extension="mp3" ContentType="audio/unknown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 firstSlideNum="0">
  <p:sldMasterIdLst>
    <p:sldMasterId id="2147487054" r:id="rId12"/>
  </p:sldMasterIdLst>
  <p:notesMasterIdLst>
    <p:notesMasterId r:id="rId14"/>
  </p:notesMasterIdLst>
  <p:sldIdLst>
    <p:sldId id="317" r:id="rId16"/>
    <p:sldId id="316" r:id="rId18"/>
    <p:sldId id="318" r:id="rId20"/>
    <p:sldId id="314" r:id="rId22"/>
    <p:sldId id="332" r:id="rId24"/>
    <p:sldId id="319" r:id="rId26"/>
    <p:sldId id="320" r:id="rId28"/>
    <p:sldId id="321" r:id="rId30"/>
    <p:sldId id="322" r:id="rId32"/>
    <p:sldId id="338" r:id="rId34"/>
    <p:sldId id="330" r:id="rId36"/>
    <p:sldId id="339" r:id="rId38"/>
    <p:sldId id="323" r:id="rId39"/>
    <p:sldId id="324" r:id="rId40"/>
    <p:sldId id="340" r:id="rId41"/>
    <p:sldId id="334" r:id="rId42"/>
    <p:sldId id="326" r:id="rId43"/>
    <p:sldId id="335" r:id="rId44"/>
    <p:sldId id="337" r:id="rId46"/>
    <p:sldId id="341" r:id="rId4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5987" autoAdjust="0"/>
    <p:restoredTop sz="94660"/>
  </p:normalViewPr>
  <p:slideViewPr>
    <p:cSldViewPr snapToGrid="0" snapToObjects="1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2" Type="http://schemas.openxmlformats.org/officeDocument/2006/relationships/slideMaster" Target="slideMasters/slideMaster1.xml"></Relationship><Relationship Id="rId13" Type="http://schemas.openxmlformats.org/officeDocument/2006/relationships/theme" Target="theme/theme1.xml"></Relationship><Relationship Id="rId14" Type="http://schemas.openxmlformats.org/officeDocument/2006/relationships/notesMaster" Target="notesMasters/notesMaster1.xml"></Relationship><Relationship Id="rId16" Type="http://schemas.openxmlformats.org/officeDocument/2006/relationships/slide" Target="slides/slide1.xml"></Relationship><Relationship Id="rId18" Type="http://schemas.openxmlformats.org/officeDocument/2006/relationships/slide" Target="slides/slide2.xml"></Relationship><Relationship Id="rId20" Type="http://schemas.openxmlformats.org/officeDocument/2006/relationships/slide" Target="slides/slide3.xml"></Relationship><Relationship Id="rId22" Type="http://schemas.openxmlformats.org/officeDocument/2006/relationships/slide" Target="slides/slide4.xml"></Relationship><Relationship Id="rId24" Type="http://schemas.openxmlformats.org/officeDocument/2006/relationships/slide" Target="slides/slide5.xml"></Relationship><Relationship Id="rId26" Type="http://schemas.openxmlformats.org/officeDocument/2006/relationships/slide" Target="slides/slide6.xml"></Relationship><Relationship Id="rId28" Type="http://schemas.openxmlformats.org/officeDocument/2006/relationships/slide" Target="slides/slide7.xml"></Relationship><Relationship Id="rId30" Type="http://schemas.openxmlformats.org/officeDocument/2006/relationships/slide" Target="slides/slide8.xml"></Relationship><Relationship Id="rId32" Type="http://schemas.openxmlformats.org/officeDocument/2006/relationships/slide" Target="slides/slide9.xml"></Relationship><Relationship Id="rId34" Type="http://schemas.openxmlformats.org/officeDocument/2006/relationships/slide" Target="slides/slide10.xml"></Relationship><Relationship Id="rId36" Type="http://schemas.openxmlformats.org/officeDocument/2006/relationships/slide" Target="slides/slide11.xml"></Relationship><Relationship Id="rId38" Type="http://schemas.openxmlformats.org/officeDocument/2006/relationships/slide" Target="slides/slide12.xml"></Relationship><Relationship Id="rId39" Type="http://schemas.openxmlformats.org/officeDocument/2006/relationships/slide" Target="slides/slide13.xml"></Relationship><Relationship Id="rId40" Type="http://schemas.openxmlformats.org/officeDocument/2006/relationships/slide" Target="slides/slide14.xml"></Relationship><Relationship Id="rId41" Type="http://schemas.openxmlformats.org/officeDocument/2006/relationships/slide" Target="slides/slide15.xml"></Relationship><Relationship Id="rId42" Type="http://schemas.openxmlformats.org/officeDocument/2006/relationships/slide" Target="slides/slide16.xml"></Relationship><Relationship Id="rId43" Type="http://schemas.openxmlformats.org/officeDocument/2006/relationships/slide" Target="slides/slide17.xml"></Relationship><Relationship Id="rId44" Type="http://schemas.openxmlformats.org/officeDocument/2006/relationships/slide" Target="slides/slide18.xml"></Relationship><Relationship Id="rId46" Type="http://schemas.openxmlformats.org/officeDocument/2006/relationships/slide" Target="slides/slide19.xml"></Relationship><Relationship Id="rId48" Type="http://schemas.openxmlformats.org/officeDocument/2006/relationships/slide" Target="slides/slide20.xml"></Relationship><Relationship Id="rId56" Type="http://schemas.openxmlformats.org/officeDocument/2006/relationships/viewProps" Target="viewProps.xml"></Relationship><Relationship Id="rId57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930" y="0"/>
            <a:ext cx="2971800" cy="45910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29AFC-F2AA-465E-8D1C-30F94964FCD4}" type="datetimeFigureOut">
              <a:rPr lang="ko-KR" altLang="en-US" smtClean="0"/>
              <a:t>2020-11-06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ChangeAspect="1" noGrp="1" noRot="1"/>
          </p:cNvSpPr>
          <p:nvPr>
            <p:ph type="sldImg" idx="2"/>
          </p:nvPr>
        </p:nvSpPr>
        <p:spPr>
          <a:xfrm rot="0">
            <a:off x="685800" y="1143000"/>
            <a:ext cx="5487035" cy="308673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930" y="8685530"/>
            <a:ext cx="2971800" cy="45847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8A2456-E6E3-41AC-8761-D73CA8EDE6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8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.xml"></Relationship></Relationships>
</file>

<file path=ppt/notesSlides/_rels/notesSlide1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0.xml"></Relationship></Relationships>
</file>

<file path=ppt/notesSlides/_rels/notesSlide11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1.xml"></Relationship></Relationships>
</file>

<file path=ppt/notesSlides/_rels/notesSlide1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2.xml"></Relationship></Relationships>
</file>

<file path=ppt/notesSlides/_rels/notesSlide1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3.xml"></Relationship></Relationships>
</file>

<file path=ppt/notesSlides/_rels/notesSlide1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4.xml"></Relationship></Relationships>
</file>

<file path=ppt/notesSlides/_rels/notesSlide1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5.xml"></Relationship></Relationships>
</file>

<file path=ppt/notesSlides/_rels/notesSlide1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6.xml"></Relationship></Relationships>
</file>

<file path=ppt/notesSlides/_rels/notesSlide1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7.xml"></Relationship></Relationships>
</file>

<file path=ppt/notesSlides/_rels/notesSlide1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8.xml"></Relationship></Relationships>
</file>

<file path=ppt/notesSlides/_rels/notesSlide1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19.xml"></Relationship></Relationships>
</file>

<file path=ppt/notesSlides/_rels/notesSlide2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.xml"></Relationship></Relationships>
</file>

<file path=ppt/notesSlides/_rels/notesSlide20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20.xml"></Relationship></Relationships>
</file>

<file path=ppt/notesSlides/_rels/notesSlide3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3.xml"></Relationship></Relationships>
</file>

<file path=ppt/notesSlides/_rels/notesSlide4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4.xml"></Relationship></Relationships>
</file>

<file path=ppt/notesSlides/_rels/notesSlide5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5.xml"></Relationship></Relationships>
</file>

<file path=ppt/notesSlides/_rels/notesSlide6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6.xml"></Relationship></Relationships>
</file>

<file path=ppt/notesSlides/_rels/notesSlide7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7.xml"></Relationship></Relationships>
</file>

<file path=ppt/notesSlides/_rels/notesSlide8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8.xml"></Relationship></Relationships>
</file>

<file path=ppt/notesSlides/_rels/notesSlide9.xml.rels><?xml version="1.0" encoding="UTF-8"?>
<Relationships xmlns="http://schemas.openxmlformats.org/package/2006/relationships"><Relationship Id="rId2" Type="http://schemas.openxmlformats.org/officeDocument/2006/relationships/notesMaster" Target="../notesMasters/notesMaster1.xml"></Relationship><Relationship Id="rId3" Type="http://schemas.openxmlformats.org/officeDocument/2006/relationships/slide" Target="../slides/slide9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655" cy="309435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655" cy="360870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055" cy="46672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5290" cy="309499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5290" cy="360934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80690" cy="46736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2750" cy="309245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2750" cy="360680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150" cy="46482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3385" cy="3093085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3385" cy="3607435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8785" cy="465455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ChangeAspect="1"/>
          </p:cNvSpPr>
          <p:nvPr>
            <p:ph type="sldImg" idx="2"/>
          </p:nvPr>
        </p:nvSpPr>
        <p:spPr>
          <a:xfrm rot="0">
            <a:off x="685800" y="1143000"/>
            <a:ext cx="5494020" cy="3093720"/>
          </a:xfrm>
          <a:prstGeom prst="rect"/>
          <a:noFill/>
          <a:ln w="12700" cap="flat" cmpd="sng">
            <a:solidFill>
              <a:srgbClr val="000000">
                <a:alpha val="100000"/>
              </a:srgbClr>
            </a:solidFill>
            <a:prstDash val="solid"/>
          </a:ln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3" name="슬라이드 노트 개체 틀 4"/>
          <p:cNvSpPr txBox="1">
            <a:spLocks/>
          </p:cNvSpPr>
          <p:nvPr>
            <p:ph type="body" idx="3"/>
          </p:nvPr>
        </p:nvSpPr>
        <p:spPr>
          <a:xfrm rot="0">
            <a:off x="685800" y="4400550"/>
            <a:ext cx="5494020" cy="360807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6"/>
          <p:cNvSpPr txBox="1">
            <a:spLocks/>
          </p:cNvSpPr>
          <p:nvPr>
            <p:ph type="sldNum" idx="5"/>
          </p:nvPr>
        </p:nvSpPr>
        <p:spPr>
          <a:xfrm rot="0">
            <a:off x="3884930" y="8685530"/>
            <a:ext cx="2979420" cy="466090"/>
          </a:xfrm>
          <a:prstGeom prst="rect"/>
        </p:spPr>
        <p:txBody>
          <a:bodyPr wrap="square" lIns="91440" tIns="45720" rIns="91440" bIns="45720" numCol="1" vert="horz" anchor="b">
            <a:noAutofit/>
          </a:bodyPr>
          <a:lstStyle>
            <a:lvl1pPr marL="0" indent="0" algn="r" latinLnBrk="0">
              <a:buFontTx/>
              <a:buNone/>
              <a:defRPr lang="en-GB" altLang="en-US" sz="1200"/>
            </a:lvl1pPr>
          </a:lstStyle>
          <a:p>
            <a:pPr marL="0" indent="0" latinLnBrk="0">
              <a:buFontTx/>
              <a:buNone/>
            </a:pPr>
            <a:fld id="{B9320F77-B9A0-41C5-862A-B4B631284C64}" type="slidenum">
              <a:rPr lang="ko-KR" altLang="en-US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</p:notes>
</file>

<file path=ppt/slideLayouts/_rels/slideLayout1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10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2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3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4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5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6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7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8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_rels/slideLayout9.xml.rels><?xml version="1.0" encoding="UTF-8"?>
<Relationships xmlns="http://schemas.openxmlformats.org/package/2006/relationships"><Relationship Id="rId1" Type="http://schemas.openxmlformats.org/officeDocument/2006/relationships/slideMaster" Target="../slideMasters/slideMaster1.xml"></Relationship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도형 9"/>
          <p:cNvSpPr>
            <a:spLocks/>
          </p:cNvSpPr>
          <p:nvPr/>
        </p:nvSpPr>
        <p:spPr>
          <a:xfrm rot="0">
            <a:off x="865505" y="0"/>
            <a:ext cx="3240405" cy="2616835"/>
          </a:xfrm>
          <a:prstGeom prst="parallelogram">
            <a:avLst>
              <a:gd name="adj" fmla="val 99461"/>
            </a:avLst>
          </a:prstGeom>
          <a:solidFill>
            <a:srgbClr val="B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 rot="0">
            <a:off x="2362200" y="2072005"/>
            <a:ext cx="6410960" cy="66103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33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 rot="0">
            <a:off x="2365375" y="2823845"/>
            <a:ext cx="5058410" cy="5613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0">
                <a:solidFill>
                  <a:schemeClr val="bg1"/>
                </a:solidFill>
                <a:latin typeface="맑은 고딕" charset="0"/>
                <a:ea typeface="맑은 고딕" charset="0"/>
              </a:rPr>
              <a:t>부제목을 입력하십시오</a:t>
            </a: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4822825" y="1353820"/>
            <a:ext cx="7348855" cy="55118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10467340" y="4727575"/>
            <a:ext cx="1727200" cy="1295400"/>
          </a:xfrm>
          <a:prstGeom prst="line"/>
          <a:ln w="2540" cap="flat" cmpd="sng">
            <a:solidFill>
              <a:schemeClr val="tx1">
                <a:lumMod val="65000"/>
                <a:lumOff val="3500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9" name="도형 8"/>
          <p:cNvCxnSpPr/>
          <p:nvPr/>
        </p:nvCxnSpPr>
        <p:spPr>
          <a:xfrm rot="0" flipV="1">
            <a:off x="17145" y="4399280"/>
            <a:ext cx="3289300" cy="246697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1" name="날짜 개체 틀 10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7" name="도형 6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 rot="0">
            <a:off x="1028700" y="1816100"/>
            <a:ext cx="10327640" cy="4353560"/>
          </a:xfrm>
          <a:prstGeom prst="rect"/>
        </p:spPr>
        <p:txBody>
          <a:bodyPr wrap="square" lIns="91440" tIns="45720" rIns="91440" bIns="45720" numCol="1" vert="eaVert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9" name="텍스트 개체 틀 8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도형 6"/>
          <p:cNvCxnSpPr/>
          <p:nvPr/>
        </p:nvCxnSpPr>
        <p:spPr>
          <a:xfrm rot="0" flipV="1">
            <a:off x="10291445" y="-63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cxnSp>
        <p:nvCxnSpPr>
          <p:cNvPr id="8" name="도형 7"/>
          <p:cNvCxnSpPr/>
          <p:nvPr/>
        </p:nvCxnSpPr>
        <p:spPr>
          <a:xfrm rot="0" flipV="1">
            <a:off x="-15875" y="2140585"/>
            <a:ext cx="3455035" cy="2591435"/>
          </a:xfrm>
          <a:prstGeom prst="line"/>
          <a:ln w="2540" cap="flat" cmpd="sng">
            <a:solidFill>
              <a:srgbClr val="C00000">
                <a:alpha val="100000"/>
              </a:srgb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741045" y="0"/>
            <a:ext cx="2160905" cy="165544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953895" y="1312545"/>
            <a:ext cx="7397750" cy="47180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3510280" y="2135505"/>
            <a:ext cx="7989570" cy="38201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39495" y="1428750"/>
            <a:ext cx="10310495" cy="454596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400" cap="none" b="0">
                <a:solidFill>
                  <a:schemeClr val="tx1"/>
                </a:solidFill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날짜 개체 틀 9"/>
          <p:cNvSpPr txBox="1">
            <a:spLocks noGrp="1"/>
          </p:cNvSpPr>
          <p:nvPr>
            <p:ph type="dt" idx="11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1" name="바닥글 개체 틀 10"/>
          <p:cNvSpPr txBox="1">
            <a:spLocks noGrp="1"/>
          </p:cNvSpPr>
          <p:nvPr>
            <p:ph type="ftr" idx="12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2" name="슬라이드 번호 개체 틀 11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  <p:sp>
        <p:nvSpPr>
          <p:cNvPr id="13" name="도형 12"/>
          <p:cNvSpPr>
            <a:spLocks/>
          </p:cNvSpPr>
          <p:nvPr/>
        </p:nvSpPr>
        <p:spPr>
          <a:xfrm rot="0">
            <a:off x="153035" y="0"/>
            <a:ext cx="1440815" cy="1118870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14" name="텍스트 개체 틀 13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10306050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cxnSp>
        <p:nvCxnSpPr>
          <p:cNvPr id="15" name="도형 14"/>
          <p:cNvCxnSpPr/>
          <p:nvPr/>
        </p:nvCxnSpPr>
        <p:spPr>
          <a:xfrm rot="0" flipV="1">
            <a:off x="9808845" y="5441315"/>
            <a:ext cx="1908810" cy="1431925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9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sz="half" idx="1"/>
          </p:nvPr>
        </p:nvSpPr>
        <p:spPr>
          <a:xfrm rot="0">
            <a:off x="1049655" y="1825625"/>
            <a:ext cx="5177790" cy="435356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6309995" y="1825625"/>
            <a:ext cx="5045710" cy="435356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10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11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cap="none" b="0">
              <a:latin typeface="맑은 고딕" charset="0"/>
              <a:ea typeface="맑은 고딕" charset="0"/>
            </a:endParaRPr>
          </a:p>
        </p:txBody>
      </p:sp>
      <p:cxnSp>
        <p:nvCxnSpPr>
          <p:cNvPr id="10" name="도형 9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1061085" y="1681480"/>
            <a:ext cx="5045075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type="obj" sz="half" idx="2"/>
          </p:nvPr>
        </p:nvSpPr>
        <p:spPr>
          <a:xfrm rot="0">
            <a:off x="1061085" y="2505075"/>
            <a:ext cx="5045075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sz="quarter" idx="3"/>
          </p:nvPr>
        </p:nvSpPr>
        <p:spPr>
          <a:xfrm rot="0">
            <a:off x="6276340" y="1681480"/>
            <a:ext cx="5081270" cy="82550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800" cap="none" b="1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type="obj" sz="quarter" idx="4"/>
          </p:nvPr>
        </p:nvSpPr>
        <p:spPr>
          <a:xfrm rot="0">
            <a:off x="6276340" y="2505075"/>
            <a:ext cx="5081270" cy="3686810"/>
          </a:xfrm>
          <a:prstGeom prst="rect"/>
        </p:spPr>
        <p:txBody>
          <a:bodyPr wrap="square" lIns="91440" tIns="45720" rIns="91440" bIns="45720" numCol="1" vert="horz" anchor="t">
            <a:noAutofit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12" name="텍스트 개체 틀 11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3" name="날짜 개체 틀 12"/>
          <p:cNvSpPr txBox="1">
            <a:spLocks noGrp="1"/>
          </p:cNvSpPr>
          <p:nvPr>
            <p:ph type="dt" idx="14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4" name="바닥글 개체 틀 13"/>
          <p:cNvSpPr txBox="1">
            <a:spLocks noGrp="1"/>
          </p:cNvSpPr>
          <p:nvPr>
            <p:ph type="ftr" idx="15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5" name="슬라이드 번호 개체 틀 14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6" name="도형 5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8" name="텍스트 개체 틀 7"/>
          <p:cNvSpPr txBox="1">
            <a:spLocks noGrp="1"/>
          </p:cNvSpPr>
          <p:nvPr>
            <p:ph type="title" idx="13"/>
          </p:nvPr>
        </p:nvSpPr>
        <p:spPr>
          <a:xfrm rot="0">
            <a:off x="1049655" y="745490"/>
            <a:ext cx="10305415" cy="52324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9" name="날짜 개체 틀 8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0" name="바닥글 개체 틀 9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1" name="슬라이드 번호 개체 틀 10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3" name="바닥글 개체 틀 2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4" name="슬라이드 번호 개체 틀 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sp>
        <p:nvSpPr>
          <p:cNvPr id="3" name="Content Placeholder 2"/>
          <p:cNvSpPr txBox="1">
            <a:spLocks noGrp="1"/>
          </p:cNvSpPr>
          <p:nvPr>
            <p:ph type="obj" idx="1"/>
          </p:nvPr>
        </p:nvSpPr>
        <p:spPr>
          <a:xfrm rot="0">
            <a:off x="5183505" y="733425"/>
            <a:ext cx="6174740" cy="5129530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2057400" indent="-228600" algn="l" fontAlgn="auto" defTabSz="914400" eaLnBrk="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228600" indent="-22860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맑은 고딕"/>
              <a:buChar char="»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  <a:p>
            <a:pPr marL="228600" indent="-228600" algn="l" fontAlgn="auto" defTabSz="914400" eaLnBrk="0" latinLnBrk="0" lv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228600" indent="-228600" algn="l" fontAlgn="auto" defTabSz="914400" eaLnBrk="0" latinLnBrk="0" lvl="2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228600" indent="-228600" algn="l" fontAlgn="auto" defTabSz="914400" eaLnBrk="0" latinLnBrk="0" lvl="3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28600" indent="-228600" algn="l" fontAlgn="auto" defTabSz="914400" eaLnBrk="0" latinLnBrk="0" lvl="4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sz="half" idx="2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0" name="텍스트 개체 틀 9"/>
          <p:cNvSpPr txBox="1">
            <a:spLocks noGrp="1"/>
          </p:cNvSpPr>
          <p:nvPr>
            <p:ph type="title" idx="14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1" name="날짜 개체 틀 10"/>
          <p:cNvSpPr txBox="1">
            <a:spLocks noGrp="1"/>
          </p:cNvSpPr>
          <p:nvPr>
            <p:ph type="dt" idx="15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2" name="바닥글 개체 틀 11"/>
          <p:cNvSpPr txBox="1">
            <a:spLocks noGrp="1"/>
          </p:cNvSpPr>
          <p:nvPr>
            <p:ph type="ftr" idx="16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3" name="슬라이드 번호 개체 틀 12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도형 8"/>
          <p:cNvSpPr>
            <a:spLocks/>
          </p:cNvSpPr>
          <p:nvPr/>
        </p:nvSpPr>
        <p:spPr>
          <a:xfrm rot="0">
            <a:off x="153035" y="0"/>
            <a:ext cx="1440815" cy="1118235"/>
          </a:xfrm>
          <a:prstGeom prst="parallelogram">
            <a:avLst>
              <a:gd name="adj" fmla="val 99461"/>
            </a:avLst>
          </a:prstGeom>
          <a:solidFill>
            <a:srgbClr val="C00000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fontAlgn="auto" defTabSz="508000" eaLnBrk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</a:p>
        </p:txBody>
      </p:sp>
      <p:cxnSp>
        <p:nvCxnSpPr>
          <p:cNvPr id="8" name="도형 7"/>
          <p:cNvCxnSpPr/>
          <p:nvPr/>
        </p:nvCxnSpPr>
        <p:spPr>
          <a:xfrm rot="0" flipV="1">
            <a:off x="9808845" y="5441315"/>
            <a:ext cx="1908175" cy="1431290"/>
          </a:xfrm>
          <a:prstGeom prst="line"/>
          <a:ln w="2540" cap="flat" cmpd="sng">
            <a:solidFill>
              <a:schemeClr val="bg1">
                <a:lumMod val="65000"/>
                <a:lumOff val="0"/>
                <a:alpha val="100000"/>
              </a:schemeClr>
            </a:solidFill>
            <a:prstDash val="soli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3" name="Picture Placeholder 2"/>
          <p:cNvSpPr txBox="1">
            <a:spLocks noChangeAspect="1" noGrp="1"/>
          </p:cNvSpPr>
          <p:nvPr>
            <p:ph type="pic" idx="1"/>
          </p:nvPr>
        </p:nvSpPr>
        <p:spPr>
          <a:xfrm rot="0">
            <a:off x="5183505" y="733425"/>
            <a:ext cx="6174740" cy="5129530"/>
          </a:xfrm>
          <a:prstGeom prst="rect"/>
        </p:spPr>
      </p:sp>
      <p:sp>
        <p:nvSpPr>
          <p:cNvPr id="10" name="텍스트 개체 틀 9"/>
          <p:cNvSpPr txBox="1">
            <a:spLocks noGrp="1"/>
          </p:cNvSpPr>
          <p:nvPr>
            <p:ph type="body" idx="13"/>
          </p:nvPr>
        </p:nvSpPr>
        <p:spPr>
          <a:xfrm rot="0">
            <a:off x="1049655" y="1411605"/>
            <a:ext cx="3958590" cy="445960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1600" cap="none" b="0">
                <a:latin typeface="맑은 고딕" charset="0"/>
                <a:ea typeface="맑은 고딕" charset="0"/>
              </a:rPr>
              <a:t>텍스트를 입력하십시오</a:t>
            </a:r>
          </a:p>
        </p:txBody>
      </p:sp>
      <p:sp>
        <p:nvSpPr>
          <p:cNvPr id="11" name="텍스트 개체 틀 10"/>
          <p:cNvSpPr txBox="1">
            <a:spLocks noGrp="1"/>
          </p:cNvSpPr>
          <p:nvPr>
            <p:ph type="title" idx="15"/>
          </p:nvPr>
        </p:nvSpPr>
        <p:spPr>
          <a:xfrm rot="0">
            <a:off x="1049655" y="745490"/>
            <a:ext cx="3983355" cy="523875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>
            <a:lvl1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lang="en-GB" altLang="en-US"/>
            </a:lvl1pPr>
          </a:lstStyle>
          <a:p>
            <a:pPr marL="0" indent="0" algn="l" fontAlgn="auto" defTabSz="914400" eaLnBrk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2000" cap="none" b="1">
                <a:latin typeface="맑은 고딕" charset="0"/>
                <a:ea typeface="맑은 고딕" charset="0"/>
              </a:rPr>
              <a:t>제목을 입력하십시오</a:t>
            </a:r>
          </a:p>
        </p:txBody>
      </p:sp>
      <p:sp>
        <p:nvSpPr>
          <p:cNvPr id="12" name="날짜 개체 틀 11"/>
          <p:cNvSpPr txBox="1">
            <a:spLocks noGrp="1"/>
          </p:cNvSpPr>
          <p:nvPr>
            <p:ph type="dt" idx="16"/>
          </p:nvPr>
        </p:nvSpPr>
        <p:spPr>
          <a:xfrm rot="0">
            <a:off x="1034415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13" name="바닥글 개체 틀 12"/>
          <p:cNvSpPr txBox="1">
            <a:spLocks noGrp="1"/>
          </p:cNvSpPr>
          <p:nvPr>
            <p:ph type="ftr" idx="17"/>
          </p:nvPr>
        </p:nvSpPr>
        <p:spPr>
          <a:xfrm rot="0">
            <a:off x="4176395" y="6356350"/>
            <a:ext cx="41173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14" name="슬라이드 번호 개체 틀 13"/>
          <p:cNvSpPr txBox="1">
            <a:spLocks noGrp="1"/>
          </p:cNvSpPr>
          <p:nvPr>
            <p:ph type="sldNum" idx="12"/>
          </p:nvPr>
        </p:nvSpPr>
        <p:spPr>
          <a:xfrm rot="0">
            <a:off x="8610600" y="6356350"/>
            <a:ext cx="2745740" cy="367030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slideLayout" Target="../slideLayouts/slideLayout2.xml"></Relationship><Relationship Id="rId3" Type="http://schemas.openxmlformats.org/officeDocument/2006/relationships/slideLayout" Target="../slideLayouts/slideLayout3.xml"></Relationship><Relationship Id="rId4" Type="http://schemas.openxmlformats.org/officeDocument/2006/relationships/slideLayout" Target="../slideLayouts/slideLayout4.xml"></Relationship><Relationship Id="rId5" Type="http://schemas.openxmlformats.org/officeDocument/2006/relationships/slideLayout" Target="../slideLayouts/slideLayout5.xml"></Relationship><Relationship Id="rId6" Type="http://schemas.openxmlformats.org/officeDocument/2006/relationships/slideLayout" Target="../slideLayouts/slideLayout6.xml"></Relationship><Relationship Id="rId7" Type="http://schemas.openxmlformats.org/officeDocument/2006/relationships/slideLayout" Target="../slideLayouts/slideLayout7.xml"></Relationship><Relationship Id="rId8" Type="http://schemas.openxmlformats.org/officeDocument/2006/relationships/slideLayout" Target="../slideLayouts/slideLayout8.xml"></Relationship><Relationship Id="rId9" Type="http://schemas.openxmlformats.org/officeDocument/2006/relationships/slideLayout" Target="../slideLayouts/slideLayout9.xml"></Relationship><Relationship Id="rId10" Type="http://schemas.openxmlformats.org/officeDocument/2006/relationships/slideLayout" Target="../slideLayouts/slideLayout10.xml"></Relationship><Relationship Id="rId11" Type="http://schemas.openxmlformats.org/officeDocument/2006/relationships/theme" Target="../theme/theme1.xml"></Relationship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 rot="0">
            <a:off x="838200" y="365125"/>
            <a:ext cx="10516870" cy="132715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algn="l" fontAlgn="auto" defTabSz="9144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4400" cap="none" b="0">
                <a:latin typeface="맑은 고딕" charset="0"/>
                <a:ea typeface="맑은 고딕" charset="0"/>
              </a:rPr>
              <a:t>마스터 제목 스타일 편집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 rot="0">
            <a:off x="838200" y="1825625"/>
            <a:ext cx="10516870" cy="435292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algn="l" fontAlgn="auto" defTabSz="914400" latinLnBrk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800" cap="none" b="0">
                <a:latin typeface="맑은 고딕" charset="0"/>
                <a:ea typeface="맑은 고딕" charset="0"/>
              </a:rPr>
              <a:t>마스터 부제목 스타일 편집</a:t>
            </a:r>
          </a:p>
          <a:p>
            <a:pPr marL="6858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400" cap="none" b="0">
                <a:latin typeface="맑은 고딕" charset="0"/>
                <a:ea typeface="맑은 고딕" charset="0"/>
              </a:rPr>
              <a:t>둘째 수준</a:t>
            </a:r>
          </a:p>
          <a:p>
            <a:pPr marL="11430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2000" cap="none" b="0">
                <a:latin typeface="맑은 고딕" charset="0"/>
                <a:ea typeface="맑은 고딕" charset="0"/>
              </a:rPr>
              <a:t>셋째 수준</a:t>
            </a:r>
          </a:p>
          <a:p>
            <a:pPr marL="16002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넷째 수준</a:t>
            </a:r>
          </a:p>
          <a:p>
            <a:pPr marL="2057400" indent="-228600" algn="l" fontAlgn="auto" defTabSz="914400" latinLnBrk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Font typeface="Arial"/>
              <a:buChar char="•"/>
            </a:pPr>
            <a:r>
              <a:rPr lang="en-US" altLang="ko-KR" sz="1800" cap="none" b="0">
                <a:latin typeface="맑은 고딕" charset="0"/>
                <a:ea typeface="맑은 고딕" charset="0"/>
              </a:rPr>
              <a:t>다섯째 수준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 rot="0">
            <a:off x="8382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datetime1">
              <a:rPr lang="ko-KR" altLang="en-US"/>
              <a:t>2020-11-14</a:t>
            </a:fld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 rot="0">
            <a:off x="4038600" y="6356350"/>
            <a:ext cx="41160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12"/>
          </p:nvPr>
        </p:nvSpPr>
        <p:spPr>
          <a:xfrm rot="0">
            <a:off x="8610600" y="6356350"/>
            <a:ext cx="2744470" cy="366395"/>
          </a:xfrm>
          <a:prstGeom prst="rect"/>
        </p:spPr>
        <p:txBody>
          <a:bodyPr wrap="square" lIns="91440" tIns="45720" rIns="91440" bIns="45720" numCol="1" vert="horz" anchor="ctr">
            <a:noAutofit/>
          </a:bodyPr>
          <a:lstStyle/>
          <a:p>
            <a:pPr marL="0" indent="0" latinLnBrk="0">
              <a:buFontTx/>
              <a:buNone/>
            </a:pPr>
            <a:fld id="{B9320F77-B9A0-41C5-862A-B4B631284C64}" type="slidenum">
              <a:rPr lang="ko-KR" altLang="en-US" sz="1800"/>
              <a:t>‹#›</a:t>
            </a:fld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6583" r:id="rId1"/>
    <p:sldLayoutId id="2147486584" r:id="rId2"/>
    <p:sldLayoutId id="2147486585" r:id="rId3"/>
    <p:sldLayoutId id="2147486586" r:id="rId4"/>
    <p:sldLayoutId id="2147486587" r:id="rId5"/>
    <p:sldLayoutId id="2147486588" r:id="rId6"/>
    <p:sldLayoutId id="2147486589" r:id="rId7"/>
    <p:sldLayoutId id="2147486590" r:id="rId8"/>
    <p:sldLayoutId id="2147486591" r:id="rId9"/>
    <p:sldLayoutId id="2147486592" r:id="rId10"/>
  </p:sldLayoutIdLst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xStyles>
    <p:titleStyle>
      <a:lvl1pPr algn="ctr" marL="0" indent="0" defTabSz="914400" latinLnBrk="1">
        <a:buNone/>
        <a:defRPr lang="ko-KR" smtClean="0" sz="4400" baseline="0">
          <a:solidFill>
            <a:schemeClr val="tx1"/>
          </a:solidFill>
          <a:latin typeface="+mn-lt"/>
          <a:ea typeface="+mn-ea"/>
          <a:cs typeface="+mn-cs"/>
        </a:defRPr>
      </a:lvl1pPr>
    </p:titleStyle>
    <p:bodyStyle>
      <a:lvl1pPr algn="l" marL="342900" indent="-342900" defTabSz="914400" latinLnBrk="1">
        <a:spcBef>
          <a:spcPct val="20000"/>
        </a:spcBef>
        <a:buFont typeface="Arial"/>
        <a:buChar char="0"/>
        <a:defRPr lang="ko-KR" smtClean="0" sz="2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742950" indent="-285750" defTabSz="914400" latinLnBrk="1">
        <a:buChar char="-"/>
        <a:defRPr lang="ko-KR" smtClean="0" sz="2400"/>
      </a:lvl2pPr>
      <a:lvl3pPr lvl="2" marL="1143000" indent="-228600" defTabSz="914400" latinLnBrk="1">
        <a:buChar char="0"/>
        <a:defRPr lang="ko-KR" smtClean="0" sz="2000"/>
      </a:lvl3pPr>
      <a:lvl4pPr lvl="3" marL="1600200" indent="-228600" defTabSz="914400" latinLnBrk="1">
        <a:buChar char="-"/>
        <a:defRPr lang="ko-KR" smtClean="0" sz="1800"/>
      </a:lvl4pPr>
      <a:lvl5pPr lvl="4" marL="2057400" indent="-228600" defTabSz="914400" latinLnBrk="1">
        <a:buChar char="-69"/>
        <a:defRPr lang="ko-KR" smtClean="0" sz="1800"/>
      </a:lvl5pPr>
    </p:bodyStyle>
    <p:otherStyle>
      <a:lvl1pPr algn="l" marL="0" indent="0" defTabSz="914400" latinLnBrk="1">
        <a:buNone/>
        <a:defRPr lang="ko-KR" smtClean="0" sz="1800" baseline="0">
          <a:solidFill>
            <a:schemeClr val="tx1"/>
          </a:solidFill>
          <a:latin typeface="+mn-lt"/>
          <a:ea typeface="+mn-ea"/>
          <a:cs typeface="+mn-cs"/>
        </a:defRPr>
      </a:lvl1pPr>
      <a:lvl2pPr lvl="1" marL="457200" indent="0" defTabSz="914400" latinLnBrk="1">
        <a:defRPr lang="ko-KR" smtClean="0"/>
      </a:lvl2pPr>
      <a:lvl3pPr lvl="2" marL="914400" indent="0" defTabSz="914400" latinLnBrk="1">
        <a:defRPr lang="ko-KR" smtClean="0"/>
      </a:lvl3pPr>
      <a:lvl4pPr lvl="3" marL="1371600" indent="0" defTabSz="914400" latinLnBrk="1">
        <a:defRPr lang="ko-KR" smtClean="0"/>
      </a:lvl4pPr>
      <a:lvl5pPr lvl="4" marL="1828800" indent="0" defTabSz="914400" latinLnBrk="1">
        <a:defRPr lang="ko-KR" smtClean="0"/>
      </a:lvl5pPr>
    </p:otherStyle>
  </p:txStyles>
  <p:timing>
    <p:tnLst>
      <p:par>
        <p:cTn id="1" dur="indefinite" restart="never" nodeType="tmRoot"/>
      </p:par>
    </p:tnLst>
  </p:timing>
</p:sldMaster>
</file>

<file path=ppt/slides/_rels/slide1.xml.rels><?xml version="1.0" encoding="UTF-8"?>
<Relationships xmlns="http://schemas.openxmlformats.org/package/2006/relationships"><Relationship Id="rId6" Type="http://schemas.openxmlformats.org/officeDocument/2006/relationships/notesSlide" Target="../notesSlides/notesSlide1.xml"></Relationship><Relationship Id="rId8" Type="http://schemas.openxmlformats.org/officeDocument/2006/relationships/image" Target="../media/fImage221221388467.png"></Relationship><Relationship Id="rId10" Type="http://schemas.openxmlformats.org/officeDocument/2006/relationships/image" Target="../media/fImage20639513741.png"></Relationship><Relationship Id="rId11" Type="http://schemas.openxmlformats.org/officeDocument/2006/relationships/image" Target="../media/fImage1023922641.png"></Relationship><Relationship Id="rId12" Type="http://schemas.openxmlformats.org/officeDocument/2006/relationships/slideLayout" Target="../slideLayouts/slideLayout5.xml"></Relationship></Relationships>
</file>

<file path=ppt/slides/_rels/slide10.xml.rels><?xml version="1.0" encoding="UTF-8"?>
<Relationships xmlns="http://schemas.openxmlformats.org/package/2006/relationships"><Relationship Id="rId2" Type="http://schemas.openxmlformats.org/officeDocument/2006/relationships/image" Target="../media/fImage191382694827.png"></Relationship><Relationship Id="rId3" Type="http://schemas.openxmlformats.org/officeDocument/2006/relationships/image" Target="../media/fImage63883418467.png"></Relationship><Relationship Id="rId4" Type="http://schemas.openxmlformats.org/officeDocument/2006/relationships/image" Target="../media/fImage118783426334.png"></Relationship><Relationship Id="rId5" Type="http://schemas.openxmlformats.org/officeDocument/2006/relationships/image" Target="../media/fImage161763446500.png"></Relationship><Relationship Id="rId6" Type="http://schemas.openxmlformats.org/officeDocument/2006/relationships/notesSlide" Target="../notesSlides/notesSlide10.xml"></Relationship><Relationship Id="rId7" Type="http://schemas.openxmlformats.org/officeDocument/2006/relationships/slideLayout" Target="../slideLayouts/slideLayout5.xml"></Relationship></Relationships>
</file>

<file path=ppt/slides/_rels/slide11.xml.rels><?xml version="1.0" encoding="UTF-8"?>
<Relationships xmlns="http://schemas.openxmlformats.org/package/2006/relationships"><Relationship Id="rId4" Type="http://schemas.openxmlformats.org/officeDocument/2006/relationships/notesSlide" Target="../notesSlides/notesSlide11.xml"></Relationship><Relationship Id="rId9" Type="http://schemas.openxmlformats.org/officeDocument/2006/relationships/image" Target="../media/fImage2478525141.png"></Relationship><Relationship Id="rId10" Type="http://schemas.openxmlformats.org/officeDocument/2006/relationships/image" Target="../media/fImage69612528467.png"></Relationship><Relationship Id="rId11" Type="http://schemas.openxmlformats.org/officeDocument/2006/relationships/image" Target="../media/fImage247852536334.png"></Relationship><Relationship Id="rId12" Type="http://schemas.openxmlformats.org/officeDocument/2006/relationships/image" Target="../media/fImage75182546500.png"></Relationship><Relationship Id="rId13" Type="http://schemas.openxmlformats.org/officeDocument/2006/relationships/slideLayout" Target="../slideLayouts/slideLayout5.xml"></Relationship></Relationships>
</file>

<file path=ppt/slides/_rels/slide12.xml.rels><?xml version="1.0" encoding="UTF-8"?>
<Relationships xmlns="http://schemas.openxmlformats.org/package/2006/relationships"><Relationship Id="rId4" Type="http://schemas.openxmlformats.org/officeDocument/2006/relationships/image" Target="../media/fImage122093578467.png"></Relationship><Relationship Id="rId5" Type="http://schemas.openxmlformats.org/officeDocument/2006/relationships/image" Target="../media/fImage120093586334.png"></Relationship><Relationship Id="rId6" Type="http://schemas.openxmlformats.org/officeDocument/2006/relationships/notesSlide" Target="../notesSlides/notesSlide12.xml"></Relationship><Relationship Id="rId7" Type="http://schemas.openxmlformats.org/officeDocument/2006/relationships/image" Target="../media/fImage241662822391.png"></Relationship><Relationship Id="rId8" Type="http://schemas.openxmlformats.org/officeDocument/2006/relationships/slideLayout" Target="../slideLayouts/slideLayout5.xml"></Relationship></Relationships>
</file>

<file path=ppt/slides/_rels/slide13.xml.rels><?xml version="1.0" encoding="UTF-8"?>
<Relationships xmlns="http://schemas.openxmlformats.org/package/2006/relationships"><Relationship Id="rId4" Type="http://schemas.openxmlformats.org/officeDocument/2006/relationships/image" Target="../media/fImage330252883902.png"></Relationship><Relationship Id="rId7" Type="http://schemas.openxmlformats.org/officeDocument/2006/relationships/notesSlide" Target="../notesSlides/notesSlide13.xml"></Relationship><Relationship Id="rId12" Type="http://schemas.openxmlformats.org/officeDocument/2006/relationships/image" Target="../media/fImage502229141.png"></Relationship><Relationship Id="rId13" Type="http://schemas.openxmlformats.org/officeDocument/2006/relationships/image" Target="../media/fImage22962948467.png"></Relationship><Relationship Id="rId14" Type="http://schemas.openxmlformats.org/officeDocument/2006/relationships/image" Target="../media/fImage2242172926334.png"></Relationship><Relationship Id="rId15" Type="http://schemas.openxmlformats.org/officeDocument/2006/relationships/image" Target="../media/fImage88642956500.png"></Relationship><Relationship Id="rId16" Type="http://schemas.openxmlformats.org/officeDocument/2006/relationships/slideLayout" Target="../slideLayouts/slideLayout5.xml"></Relationship></Relationships>
</file>

<file path=ppt/slides/_rels/slide14.xml.rels><?xml version="1.0" encoding="UTF-8"?>
<Relationships xmlns="http://schemas.openxmlformats.org/package/2006/relationships"><Relationship Id="rId5" Type="http://schemas.openxmlformats.org/officeDocument/2006/relationships/notesSlide" Target="../notesSlides/notesSlide14.xml"></Relationship><Relationship Id="rId10" Type="http://schemas.openxmlformats.org/officeDocument/2006/relationships/image" Target="../media/fImage117912479169.png"></Relationship><Relationship Id="rId16" Type="http://schemas.openxmlformats.org/officeDocument/2006/relationships/image" Target="../media/fImage30173824604.png"></Relationship><Relationship Id="rId17" Type="http://schemas.openxmlformats.org/officeDocument/2006/relationships/image" Target="../media/fImage87134105436.png"></Relationship><Relationship Id="rId18" Type="http://schemas.openxmlformats.org/officeDocument/2006/relationships/image" Target="../media/fImage682492879169.png"></Relationship><Relationship Id="rId19" Type="http://schemas.openxmlformats.org/officeDocument/2006/relationships/image" Target="../media/fImage924062985724.png"></Relationship><Relationship Id="rId20" Type="http://schemas.openxmlformats.org/officeDocument/2006/relationships/slideLayout" Target="../slideLayouts/slideLayout5.xml"></Relationship></Relationships>
</file>

<file path=ppt/slides/_rels/slide15.xml.rels><?xml version="1.0" encoding="UTF-8"?>
<Relationships xmlns="http://schemas.openxmlformats.org/package/2006/relationships"><Relationship Id="rId4" Type="http://schemas.openxmlformats.org/officeDocument/2006/relationships/notesSlide" Target="../notesSlides/notesSlide15.xml"></Relationship><Relationship Id="rId8" Type="http://schemas.openxmlformats.org/officeDocument/2006/relationships/image" Target="../media/fImage477953001478.png"></Relationship><Relationship Id="rId9" Type="http://schemas.openxmlformats.org/officeDocument/2006/relationships/image" Target="../media/fImage743503019358.png"></Relationship><Relationship Id="rId10" Type="http://schemas.openxmlformats.org/officeDocument/2006/relationships/slideLayout" Target="../slideLayouts/slideLayout5.xml"></Relationship></Relationships>
</file>

<file path=ppt/slides/_rels/slide16.xml.rels><?xml version="1.0" encoding="UTF-8"?>
<Relationships xmlns="http://schemas.openxmlformats.org/package/2006/relationships"><Relationship Id="rId4" Type="http://schemas.openxmlformats.org/officeDocument/2006/relationships/notesSlide" Target="../notesSlides/notesSlide16.xml"></Relationship><Relationship Id="rId10" Type="http://schemas.openxmlformats.org/officeDocument/2006/relationships/image" Target="../media/fImage5250358491.png"></Relationship><Relationship Id="rId11" Type="http://schemas.openxmlformats.org/officeDocument/2006/relationships/image" Target="../media/fImage88134162391.png"></Relationship><Relationship Id="rId12" Type="http://schemas.openxmlformats.org/officeDocument/2006/relationships/image" Target="../media/fImage58464067421.png"></Relationship><Relationship Id="rId13" Type="http://schemas.openxmlformats.org/officeDocument/2006/relationships/image" Target="../media/fImage1105453036962.png"></Relationship><Relationship Id="rId14" Type="http://schemas.openxmlformats.org/officeDocument/2006/relationships/slideLayout" Target="../slideLayouts/slideLayout5.xml"></Relationship></Relationships>
</file>

<file path=ppt/slides/_rels/slide17.xml.rels><?xml version="1.0" encoding="UTF-8"?>
<Relationships xmlns="http://schemas.openxmlformats.org/package/2006/relationships"><Relationship Id="rId5" Type="http://schemas.openxmlformats.org/officeDocument/2006/relationships/notesSlide" Target="../notesSlides/notesSlide17.xml"></Relationship><Relationship Id="rId14" Type="http://schemas.openxmlformats.org/officeDocument/2006/relationships/image" Target="../media/fImage87493874464.png"></Relationship><Relationship Id="rId15" Type="http://schemas.openxmlformats.org/officeDocument/2006/relationships/image" Target="../media/fImage115533885705.png"></Relationship><Relationship Id="rId16" Type="http://schemas.openxmlformats.org/officeDocument/2006/relationships/image" Target="../media/fImage121763918145.png"></Relationship><Relationship Id="rId22" Type="http://schemas.openxmlformats.org/officeDocument/2006/relationships/image" Target="../media/fImage117543619169.png"></Relationship><Relationship Id="rId23" Type="http://schemas.openxmlformats.org/officeDocument/2006/relationships/slideLayout" Target="../slideLayouts/slideLayout5.xml"></Relationship></Relationships>
</file>

<file path=ppt/slides/_rels/slide18.xml.rels><?xml version="1.0" encoding="UTF-8"?>
<Relationships xmlns="http://schemas.openxmlformats.org/package/2006/relationships"><Relationship Id="rId2" Type="http://schemas.openxmlformats.org/officeDocument/2006/relationships/image" Target="../media/fImage30173553281.png"></Relationship><Relationship Id="rId5" Type="http://schemas.openxmlformats.org/officeDocument/2006/relationships/image" Target="../media/fImage5250358491.png"></Relationship><Relationship Id="rId7" Type="http://schemas.openxmlformats.org/officeDocument/2006/relationships/image" Target="../media/fImage56133631942.png"></Relationship><Relationship Id="rId8" Type="http://schemas.openxmlformats.org/officeDocument/2006/relationships/notesSlide" Target="../notesSlides/notesSlide18.xml"></Relationship><Relationship Id="rId9" Type="http://schemas.openxmlformats.org/officeDocument/2006/relationships/image" Target="../media/fImage86133982995.png"></Relationship><Relationship Id="rId10" Type="http://schemas.openxmlformats.org/officeDocument/2006/relationships/image" Target="../media/fImage88133991942.png"></Relationship><Relationship Id="rId12" Type="http://schemas.openxmlformats.org/officeDocument/2006/relationships/image" Target="../media/fImage87784069961.png"></Relationship><Relationship Id="rId13" Type="http://schemas.openxmlformats.org/officeDocument/2006/relationships/image" Target="../media/fImage12563407491.png"></Relationship><Relationship Id="rId14" Type="http://schemas.openxmlformats.org/officeDocument/2006/relationships/slideLayout" Target="../slideLayouts/slideLayout5.xml"></Relationship></Relationships>
</file>

<file path=ppt/slides/_rels/slide19.xml.rels><?xml version="1.0" encoding="UTF-8"?>
<Relationships xmlns="http://schemas.openxmlformats.org/package/2006/relationships"><Relationship Id="rId5" Type="http://schemas.openxmlformats.org/officeDocument/2006/relationships/image" Target="../media/fImage159744078716.png"></Relationship><Relationship Id="rId6" Type="http://schemas.openxmlformats.org/officeDocument/2006/relationships/image" Target="../media/fImage119524089718.png"></Relationship><Relationship Id="rId7" Type="http://schemas.openxmlformats.org/officeDocument/2006/relationships/notesSlide" Target="../notesSlides/notesSlide19.xml"></Relationship><Relationship Id="rId8" Type="http://schemas.openxmlformats.org/officeDocument/2006/relationships/image" Target="../media/fImage261394203902.png"></Relationship><Relationship Id="rId9" Type="http://schemas.openxmlformats.org/officeDocument/2006/relationships/slideLayout" Target="../slideLayouts/slideLayout5.xml"></Relationship></Relationships>
</file>

<file path=ppt/slides/_rels/slide2.xml.rels><?xml version="1.0" encoding="UTF-8"?>
<Relationships xmlns="http://schemas.openxmlformats.org/package/2006/relationships"><Relationship Id="rId7" Type="http://schemas.openxmlformats.org/officeDocument/2006/relationships/notesSlide" Target="../notesSlides/notesSlide2.xml"></Relationship><Relationship Id="rId9" Type="http://schemas.openxmlformats.org/officeDocument/2006/relationships/image" Target="../media/fImage522971406500.png"></Relationship><Relationship Id="rId12" Type="http://schemas.openxmlformats.org/officeDocument/2006/relationships/image" Target="../media/fImage337991419169.png"></Relationship><Relationship Id="rId13" Type="http://schemas.openxmlformats.org/officeDocument/2006/relationships/slideLayout" Target="../slideLayouts/slideLayout5.xml"></Relationship></Relationships>
</file>

<file path=ppt/slides/_rels/slide20.xml.rels><?xml version="1.0" encoding="UTF-8"?>
<Relationships xmlns="http://schemas.openxmlformats.org/package/2006/relationships"><Relationship Id="rId2" Type="http://schemas.openxmlformats.org/officeDocument/2006/relationships/image" Target="../media/fImage7930436153.png"></Relationship><Relationship Id="rId3" Type="http://schemas.openxmlformats.org/officeDocument/2006/relationships/image" Target="../media/fImage6437441292.png"></Relationship><Relationship Id="rId4" Type="http://schemas.openxmlformats.org/officeDocument/2006/relationships/image" Target="../media/fImage84434422382.png"></Relationship><Relationship Id="rId5" Type="http://schemas.openxmlformats.org/officeDocument/2006/relationships/image" Target="../media/fImage2242174407421.png"></Relationship><Relationship Id="rId6" Type="http://schemas.openxmlformats.org/officeDocument/2006/relationships/notesSlide" Target="../notesSlides/notesSlide20.xml"></Relationship><Relationship Id="rId7" Type="http://schemas.openxmlformats.org/officeDocument/2006/relationships/slideLayout" Target="../slideLayouts/slideLayout5.xml"></Relationship></Relationships>
</file>

<file path=ppt/slides/_rels/slide3.xml.rels><?xml version="1.0" encoding="UTF-8"?>
<Relationships xmlns="http://schemas.openxmlformats.org/package/2006/relationships"><Relationship Id="rId8" Type="http://schemas.openxmlformats.org/officeDocument/2006/relationships/notesSlide" Target="../notesSlides/notesSlide3.xml"></Relationship><Relationship Id="rId10" Type="http://schemas.openxmlformats.org/officeDocument/2006/relationships/image" Target="../media/fImage178001425724.png"></Relationship><Relationship Id="rId11" Type="http://schemas.openxmlformats.org/officeDocument/2006/relationships/image" Target="../media/fImage45452278467.png"></Relationship><Relationship Id="rId12" Type="http://schemas.openxmlformats.org/officeDocument/2006/relationships/slideLayout" Target="../slideLayouts/slideLayout5.xml"></Relationship></Relationships>
</file>

<file path=ppt/slides/_rels/slide4.xml.rels><?xml version="1.0" encoding="UTF-8"?>
<Relationships xmlns="http://schemas.openxmlformats.org/package/2006/relationships"><Relationship Id="rId2" Type="http://schemas.openxmlformats.org/officeDocument/2006/relationships/notesSlide" Target="../notesSlides/notesSlide4.xml"></Relationship><Relationship Id="rId13" Type="http://schemas.openxmlformats.org/officeDocument/2006/relationships/image" Target="../media/fImage73462286334.png"></Relationship><Relationship Id="rId14" Type="http://schemas.openxmlformats.org/officeDocument/2006/relationships/image" Target="../media/fImage507371496962.png"></Relationship><Relationship Id="rId15" Type="http://schemas.openxmlformats.org/officeDocument/2006/relationships/slideLayout" Target="../slideLayouts/slideLayout5.xml"></Relationship></Relationships>
</file>

<file path=ppt/slides/_rels/slide5.xml.rels><?xml version="1.0" encoding="UTF-8"?>
<Relationships xmlns="http://schemas.openxmlformats.org/package/2006/relationships"><Relationship Id="rId5" Type="http://schemas.openxmlformats.org/officeDocument/2006/relationships/notesSlide" Target="../notesSlides/notesSlide5.xml"></Relationship><Relationship Id="rId6" Type="http://schemas.openxmlformats.org/officeDocument/2006/relationships/image" Target="../media/fImage3912132841.png"></Relationship><Relationship Id="rId7" Type="http://schemas.openxmlformats.org/officeDocument/2006/relationships/image" Target="../media/fImage281733298467.png"></Relationship><Relationship Id="rId8" Type="http://schemas.openxmlformats.org/officeDocument/2006/relationships/slideLayout" Target="../slideLayouts/slideLayout5.xml"></Relationship></Relationships>
</file>

<file path=ppt/slides/_rels/slide6.xml.rels><?xml version="1.0" encoding="UTF-8"?>
<Relationships xmlns="http://schemas.openxmlformats.org/package/2006/relationships"><Relationship Id="rId6" Type="http://schemas.openxmlformats.org/officeDocument/2006/relationships/notesSlide" Target="../notesSlides/notesSlide6.xml"></Relationship><Relationship Id="rId9" Type="http://schemas.openxmlformats.org/officeDocument/2006/relationships/image" Target="../media/fImage330901548145.png"></Relationship><Relationship Id="rId10" Type="http://schemas.openxmlformats.org/officeDocument/2006/relationships/image" Target="../media/fImage364772413281.png"></Relationship><Relationship Id="rId11" Type="http://schemas.openxmlformats.org/officeDocument/2006/relationships/slideLayout" Target="../slideLayouts/slideLayout5.xml"></Relationship></Relationships>
</file>

<file path=ppt/slides/_rels/slide7.xml.rels><?xml version="1.0" encoding="UTF-8"?>
<Relationships xmlns="http://schemas.openxmlformats.org/package/2006/relationships"><Relationship Id="rId3" Type="http://schemas.openxmlformats.org/officeDocument/2006/relationships/image" Target="../media/fImage183122426827.png"></Relationship><Relationship Id="rId4" Type="http://schemas.openxmlformats.org/officeDocument/2006/relationships/notesSlide" Target="../notesSlides/notesSlide7.xml"></Relationship><Relationship Id="rId5" Type="http://schemas.openxmlformats.org/officeDocument/2006/relationships/image" Target="../media/fImage123742539961.png"></Relationship><Relationship Id="rId6" Type="http://schemas.openxmlformats.org/officeDocument/2006/relationships/slideLayout" Target="../slideLayouts/slideLayout5.xml"></Relationship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fImage11611254491.png"></Relationship><Relationship Id="rId4" Type="http://schemas.openxmlformats.org/officeDocument/2006/relationships/image" Target="../media/fImage234462552995.png"></Relationship><Relationship Id="rId5" Type="http://schemas.openxmlformats.org/officeDocument/2006/relationships/notesSlide" Target="../notesSlides/notesSlide8.xml"></Relationship><Relationship Id="rId6" Type="http://schemas.openxmlformats.org/officeDocument/2006/relationships/slideLayout" Target="../slideLayouts/slideLayout5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fImage250602681942.png"></Relationship><Relationship Id="rId3" Type="http://schemas.openxmlformats.org/officeDocument/2006/relationships/image" Target="../media/fImage191382694827.png"></Relationship><Relationship Id="rId5" Type="http://schemas.openxmlformats.org/officeDocument/2006/relationships/notesSlide" Target="../notesSlides/notesSlide9.xml"></Relationship><Relationship Id="rId7" Type="http://schemas.openxmlformats.org/officeDocument/2006/relationships/image" Target="../media/fImage569025841.png"></Relationship><Relationship Id="rId8" Type="http://schemas.openxmlformats.org/officeDocument/2006/relationships/slideLayout" Target="../slideLayouts/slideLayout5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 rot="0"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첫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" name="Rect 0"/>
          <p:cNvSpPr txBox="1">
            <a:spLocks/>
          </p:cNvSpPr>
          <p:nvPr/>
        </p:nvSpPr>
        <p:spPr>
          <a:xfrm rot="0">
            <a:off x="1246505" y="5232400"/>
            <a:ext cx="412750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첫 번째로 Google에서 PlayFab을 </a:t>
            </a:r>
            <a:r>
              <a:rPr lang="ko-KR" sz="1800">
                <a:latin typeface="맑은 고딕" charset="0"/>
                <a:ea typeface="맑은 고딕" charset="0"/>
              </a:rPr>
              <a:t>입력하고</a:t>
            </a:r>
            <a:r>
              <a:rPr lang="ko-KR" sz="1800">
                <a:latin typeface="맑은 고딕" charset="0"/>
                <a:ea typeface="맑은 고딕" charset="0"/>
              </a:rPr>
              <a:t> Azure PlayFab이라는 </a:t>
            </a:r>
            <a:r>
              <a:rPr lang="ko-KR" sz="1800">
                <a:latin typeface="맑은 고딕" charset="0"/>
                <a:ea typeface="맑은 고딕" charset="0"/>
              </a:rPr>
              <a:t>사이트에</a:t>
            </a:r>
            <a:r>
              <a:rPr lang="ko-KR" sz="1800">
                <a:latin typeface="맑은 고딕" charset="0"/>
                <a:ea typeface="맑은 고딕" charset="0"/>
              </a:rPr>
              <a:t> 접속합니다.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6" name="그림 2" descr="C:/Users/Admin1/AppData/Roaming/PolarisOffice/ETemp/23796_10028024/fImage221221388467.png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52855" y="1461135"/>
            <a:ext cx="4131945" cy="3575685"/>
          </a:xfrm>
          <a:prstGeom prst="roundRect"/>
          <a:solidFill>
            <a:srgbClr val="EDEDED"/>
          </a:solidFill>
        </p:spPr>
      </p:pic>
      <p:sp>
        <p:nvSpPr>
          <p:cNvPr id="17" name="텍스트 상자 1"/>
          <p:cNvSpPr txBox="1">
            <a:spLocks/>
          </p:cNvSpPr>
          <p:nvPr/>
        </p:nvSpPr>
        <p:spPr>
          <a:xfrm rot="0">
            <a:off x="6810375" y="3629660"/>
            <a:ext cx="414972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소개 화면에 PlayFab에 </a:t>
            </a:r>
            <a:r>
              <a:rPr lang="ko-KR" sz="1800">
                <a:latin typeface="맑은 고딕" charset="0"/>
                <a:ea typeface="맑은 고딕" charset="0"/>
              </a:rPr>
              <a:t>로그인을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18" name="그림 2" descr="C:/Users/Admin1/AppData/Roaming/PolarisOffice/ETemp/23796_10028024/fImage2063951374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0375" y="1461135"/>
            <a:ext cx="4149725" cy="2079625"/>
          </a:xfrm>
          <a:prstGeom prst="roundRect"/>
          <a:solidFill>
            <a:srgbClr val="EDEDED"/>
          </a:solidFill>
        </p:spPr>
      </p:pic>
      <p:sp>
        <p:nvSpPr>
          <p:cNvPr id="19" name="텍스트 상자 3"/>
          <p:cNvSpPr txBox="1">
            <a:spLocks/>
          </p:cNvSpPr>
          <p:nvPr/>
        </p:nvSpPr>
        <p:spPr>
          <a:xfrm rot="0">
            <a:off x="6823075" y="5502910"/>
            <a:ext cx="412877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로그인 화면에서 Join을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20" name="그림 4" descr="C:/Users/Admin1/AppData/Roaming/PolarisOffice/ETemp/23796_10028024/fImage1023922641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4435475"/>
            <a:ext cx="4135120" cy="95059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520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71135"/>
            <a:ext cx="412623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UI에서 Button을 생성한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Button이라는 이름으로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6" name="Picture " descr="C:/Users/Admin1/AppData/Roaming/PolarisOffice/ETemp/23796_10028024/fImage191382694827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697480" cy="3606165"/>
          </a:xfrm>
          <a:prstGeom prst="roundRect"/>
          <a:solidFill>
            <a:srgbClr val="EDEDED"/>
          </a:solidFill>
        </p:spPr>
      </p:pic>
      <p:pic>
        <p:nvPicPr>
          <p:cNvPr id="57" name="그림 4" descr="C:/Users/Admin1/AppData/Roaming/PolarisOffice/ETemp/23796_10028024/fImage6388341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4083050" y="2377440"/>
            <a:ext cx="1276350" cy="1724025"/>
          </a:xfrm>
          <a:prstGeom prst="roundRect"/>
          <a:solidFill>
            <a:srgbClr val="EDEDED"/>
          </a:solidFill>
        </p:spPr>
      </p:pic>
      <p:pic>
        <p:nvPicPr>
          <p:cNvPr id="58" name="그림 7" descr="C:/Users/Admin1/AppData/Roaming/PolarisOffice/ETemp/23796_10028024/fImage118783426334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3392170"/>
            <a:ext cx="4128135" cy="929005"/>
          </a:xfrm>
          <a:prstGeom prst="roundRect"/>
          <a:solidFill>
            <a:srgbClr val="EDEDED"/>
          </a:solidFill>
        </p:spPr>
      </p:pic>
      <p:sp>
        <p:nvSpPr>
          <p:cNvPr id="59" name="텍스트 상자 10"/>
          <p:cNvSpPr txBox="1">
            <a:spLocks/>
          </p:cNvSpPr>
          <p:nvPr/>
        </p:nvSpPr>
        <p:spPr>
          <a:xfrm rot="0">
            <a:off x="6822440" y="4439285"/>
            <a:ext cx="4136390" cy="178625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21.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Texture 폴더 아래에 있는 </a:t>
            </a:r>
            <a:r>
              <a:rPr sz="1800">
                <a:latin typeface="맑은 고딕" charset="0"/>
                <a:ea typeface="맑은 고딕" charset="0"/>
              </a:rPr>
              <a:t>Login</a:t>
            </a:r>
            <a:r>
              <a:rPr sz="1800">
                <a:latin typeface="맑은 고딕" charset="0"/>
                <a:ea typeface="맑은 고딕" charset="0"/>
              </a:rPr>
              <a:t> Texture 폴더에 Sign Up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</a:t>
            </a:r>
            <a:r>
              <a:rPr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</a:t>
            </a:r>
            <a:r>
              <a:rPr lang="ko-KR" sz="1800">
                <a:latin typeface="맑은 고딕" charset="0"/>
                <a:ea typeface="맑은 고딕" charset="0"/>
              </a:rPr>
              <a:t> 다음</a:t>
            </a:r>
            <a:r>
              <a:rPr sz="1800">
                <a:latin typeface="맑은 고딕" charset="0"/>
                <a:ea typeface="맑은 고딕" charset="0"/>
              </a:rPr>
              <a:t> Sign Up Button 오브젝트의 </a:t>
            </a:r>
            <a:r>
              <a:rPr sz="1800">
                <a:latin typeface="맑은 고딕" charset="0"/>
                <a:ea typeface="맑은 고딕" charset="0"/>
              </a:rPr>
              <a:t>이미지</a:t>
            </a:r>
            <a:r>
              <a:rPr sz="1800">
                <a:latin typeface="맑은 고딕" charset="0"/>
                <a:ea typeface="맑은 고딕" charset="0"/>
              </a:rPr>
              <a:t>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0" name="그림 11" descr="C:/Users/Admin1/AppData/Roaming/PolarisOffice/ETemp/23796_10028024/fImage161763446500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44625"/>
            <a:ext cx="4127500" cy="1756410"/>
          </a:xfrm>
          <a:prstGeom prst="roundRect"/>
          <a:solidFill>
            <a:srgbClr val="EDEDED"/>
          </a:solidFill>
        </p:spPr>
      </p:pic>
      <p:cxnSp>
        <p:nvCxnSpPr>
          <p:cNvPr id="61" name="도형 14"/>
          <p:cNvCxnSpPr/>
          <p:nvPr/>
        </p:nvCxnSpPr>
        <p:spPr>
          <a:xfrm rot="0" flipV="1">
            <a:off x="8732520" y="1688465"/>
            <a:ext cx="2088515" cy="199961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78460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열한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>
            <a:off x="1230630" y="508063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1" name="텍스트 상자 10"/>
          <p:cNvSpPr txBox="1">
            <a:spLocks/>
          </p:cNvSpPr>
          <p:nvPr/>
        </p:nvSpPr>
        <p:spPr>
          <a:xfrm>
            <a:off x="6813550" y="50838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Input Field를 </a:t>
            </a:r>
            <a:r>
              <a:rPr lang="ko-KR" sz="1800">
                <a:latin typeface="맑은 고딕" charset="0"/>
                <a:ea typeface="맑은 고딕" charset="0"/>
              </a:rPr>
              <a:t>생성하고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Password</a:t>
            </a:r>
            <a:r>
              <a:rPr lang="ko-KR" sz="1800">
                <a:latin typeface="맑은 고딕" charset="0"/>
                <a:ea typeface="맑은 고딕" charset="0"/>
              </a:rPr>
              <a:t> Input이라는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4" name="그림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090" y="1438275"/>
            <a:ext cx="2778125" cy="3506470"/>
          </a:xfrm>
          <a:prstGeom prst="roundRect"/>
          <a:solidFill>
            <a:srgbClr val="EDEDED"/>
          </a:solidFill>
        </p:spPr>
      </p:pic>
      <p:pic>
        <p:nvPicPr>
          <p:cNvPr id="65" name="그림 18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126230" y="2230755"/>
            <a:ext cx="1240790" cy="1947545"/>
          </a:xfrm>
          <a:prstGeom prst="roundRect"/>
          <a:solidFill>
            <a:srgbClr val="EDEDED"/>
          </a:solidFill>
        </p:spPr>
      </p:pic>
      <p:pic>
        <p:nvPicPr>
          <p:cNvPr id="66" name="그림 23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2440" y="1438275"/>
            <a:ext cx="2731135" cy="3500755"/>
          </a:xfrm>
          <a:prstGeom prst="roundRect"/>
          <a:solidFill>
            <a:srgbClr val="EDEDED"/>
          </a:solidFill>
        </p:spPr>
      </p:pic>
      <p:pic>
        <p:nvPicPr>
          <p:cNvPr id="67" name="그림 24"/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716135" y="2222500"/>
            <a:ext cx="1241425" cy="19469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8460"/>
            <a:ext cx="350710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1" name="Rect 0"/>
          <p:cNvSpPr txBox="1">
            <a:spLocks/>
          </p:cNvSpPr>
          <p:nvPr/>
        </p:nvSpPr>
        <p:spPr>
          <a:xfrm rot="0">
            <a:off x="6813550" y="5264785"/>
            <a:ext cx="4135755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Sign Up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앵커를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7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52545"/>
            <a:ext cx="4135755" cy="1334770"/>
          </a:xfrm>
          <a:prstGeom prst="roundRect"/>
          <a:solidFill>
            <a:srgbClr val="EDEDED"/>
          </a:solidFill>
        </p:spPr>
      </p:pic>
      <p:pic>
        <p:nvPicPr>
          <p:cNvPr id="70" name="그림 1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3075" y="1437640"/>
            <a:ext cx="4126230" cy="1342390"/>
          </a:xfrm>
          <a:prstGeom prst="roundRect"/>
          <a:solidFill>
            <a:srgbClr val="EDEDED"/>
          </a:solidFill>
        </p:spPr>
      </p:pic>
      <p:sp>
        <p:nvSpPr>
          <p:cNvPr id="71" name="텍스트 상자 13"/>
          <p:cNvSpPr txBox="1">
            <a:spLocks/>
          </p:cNvSpPr>
          <p:nvPr/>
        </p:nvSpPr>
        <p:spPr>
          <a:xfrm rot="0">
            <a:off x="6816090" y="2812415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Sign In Button </a:t>
            </a:r>
            <a:r>
              <a:rPr lang="ko-KR" sz="1800">
                <a:latin typeface="맑은 고딕" charset="0"/>
                <a:ea typeface="맑은 고딕" charset="0"/>
              </a:rPr>
              <a:t>오브젝트의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앵커를</a:t>
            </a:r>
            <a:r>
              <a:rPr lang="ko-KR" sz="1800">
                <a:latin typeface="맑은 고딕" charset="0"/>
                <a:ea typeface="맑은 고딕" charset="0"/>
              </a:rPr>
              <a:t> 지정하고 위치와 </a:t>
            </a:r>
            <a:r>
              <a:rPr lang="ko-KR" sz="1800">
                <a:latin typeface="맑은 고딕" charset="0"/>
                <a:ea typeface="맑은 고딕" charset="0"/>
              </a:rPr>
              <a:t>크기를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2" name="텍스트 상자 4"/>
          <p:cNvSpPr txBox="1">
            <a:spLocks/>
          </p:cNvSpPr>
          <p:nvPr/>
        </p:nvSpPr>
        <p:spPr>
          <a:xfrm rot="0">
            <a:off x="1238250" y="5197475"/>
            <a:ext cx="40392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Password Input 오브젝트를 선택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Content Type을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[Password]</a:t>
            </a:r>
            <a:r>
              <a:rPr lang="ko-KR" sz="1800">
                <a:latin typeface="맑은 고딕" charset="0"/>
                <a:ea typeface="맑은 고딕" charset="0"/>
              </a:rPr>
              <a:t>로 설정합니다.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5" descr="C:/Users/nwond/AppData/Roaming/PolarisOffice/ETemp/19028_11857112/fImage241662822391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9360" y="1438275"/>
            <a:ext cx="4126865" cy="36023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42765" y="353695"/>
            <a:ext cx="350647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839585" y="5222875"/>
            <a:ext cx="41097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빈 게임 오브젝트 생성한 다음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layfab Manager</a:t>
            </a:r>
            <a:r>
              <a:rPr lang="ko-KR" sz="1800">
                <a:latin typeface="맑은 고딕" charset="0"/>
                <a:ea typeface="맑은 고딕" charset="0"/>
              </a:rPr>
              <a:t>라는 이름으로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1" name="그림 37" descr="C:/Users/nwond/AppData/Roaming/PolarisOffice/ETemp/19028_11857112/fImage33025288390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9585" y="1447165"/>
            <a:ext cx="2373630" cy="3561715"/>
          </a:xfrm>
          <a:prstGeom prst="roundRect"/>
          <a:solidFill>
            <a:srgbClr val="EDEDED"/>
          </a:solidFill>
        </p:spPr>
      </p:pic>
      <p:sp>
        <p:nvSpPr>
          <p:cNvPr id="69" name="텍스트 상자 6"/>
          <p:cNvSpPr txBox="1">
            <a:spLocks/>
          </p:cNvSpPr>
          <p:nvPr/>
        </p:nvSpPr>
        <p:spPr>
          <a:xfrm rot="0">
            <a:off x="1221105" y="5226685"/>
            <a:ext cx="41471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그다음으로</a:t>
            </a:r>
            <a:r>
              <a:rPr sz="1800">
                <a:latin typeface="맑은 고딕" charset="0"/>
                <a:ea typeface="맑은 고딕" charset="0"/>
              </a:rPr>
              <a:t> C# Script를 생성하고 </a:t>
            </a:r>
            <a:r>
              <a:rPr lang="ko-KR" sz="1800">
                <a:latin typeface="맑은 고딕" charset="0"/>
                <a:ea typeface="맑은 고딕" charset="0"/>
              </a:rPr>
              <a:t>P</a:t>
            </a:r>
            <a:r>
              <a:rPr lang="ko-KR" sz="1800">
                <a:latin typeface="맑은 고딕" charset="0"/>
                <a:ea typeface="맑은 고딕" charset="0"/>
              </a:rPr>
              <a:t>layfabManager</a:t>
            </a:r>
            <a:r>
              <a:rPr sz="1800">
                <a:latin typeface="맑은 고딕" charset="0"/>
                <a:ea typeface="맑은 고딕" charset="0"/>
              </a:rPr>
              <a:t>라는 이름으로 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0" name="그림 7" descr="C:/Users/nwond/AppData/Roaming/PolarisOffice/ETemp/19028_11857112/fImage50222914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47165"/>
            <a:ext cx="2846070" cy="3559810"/>
          </a:xfrm>
          <a:prstGeom prst="roundRect"/>
          <a:solidFill>
            <a:srgbClr val="EDEDED"/>
          </a:solidFill>
        </p:spPr>
      </p:pic>
      <p:pic>
        <p:nvPicPr>
          <p:cNvPr id="72" name="그림 12" descr="C:/Users/nwond/AppData/Roaming/PolarisOffice/ETemp/19028_11857112/fImage22962948467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4502150" y="2726690"/>
            <a:ext cx="866775" cy="1022350"/>
          </a:xfrm>
          <a:prstGeom prst="roundRect"/>
          <a:solidFill>
            <a:srgbClr val="EDEDED"/>
          </a:solidFill>
        </p:spPr>
      </p:pic>
      <p:pic>
        <p:nvPicPr>
          <p:cNvPr id="71" name="그림 8" descr="C:/Users/nwond/AppData/Roaming/PolarisOffice/ETemp/19028_11857112/fImage2242172926334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850640" y="2982595"/>
            <a:ext cx="823595" cy="484505"/>
          </a:xfrm>
          <a:prstGeom prst="rect"/>
          <a:noFill/>
        </p:spPr>
      </p:pic>
      <p:pic>
        <p:nvPicPr>
          <p:cNvPr id="73" name="그림 15" descr="C:/Users/nwond/AppData/Roaming/PolarisOffice/ETemp/19028_11857112/fImage88642956500.png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445625" y="2313940"/>
            <a:ext cx="1505585" cy="1826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6828155" y="2607945"/>
            <a:ext cx="413385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</a:t>
            </a:r>
            <a:r>
              <a:rPr lang="ko-KR" sz="1800">
                <a:latin typeface="맑은 고딕" charset="0"/>
                <a:ea typeface="맑은 고딕" charset="0"/>
              </a:rPr>
              <a:t> Pl</a:t>
            </a:r>
            <a:r>
              <a:rPr lang="ko-KR" sz="1800">
                <a:latin typeface="맑은 고딕" charset="0"/>
                <a:ea typeface="맑은 고딕" charset="0"/>
              </a:rPr>
              <a:t>ay</a:t>
            </a:r>
            <a:r>
              <a:rPr lang="ko-KR" sz="1800">
                <a:latin typeface="맑은 고딕" charset="0"/>
                <a:ea typeface="맑은 고딕" charset="0"/>
              </a:rPr>
              <a:t>f</a:t>
            </a:r>
            <a:r>
              <a:rPr lang="ko-KR" sz="1800">
                <a:latin typeface="맑은 고딕" charset="0"/>
                <a:ea typeface="맑은 고딕" charset="0"/>
              </a:rPr>
              <a:t>abManager </a:t>
            </a:r>
            <a:r>
              <a:rPr lang="ko-KR" sz="1800">
                <a:latin typeface="맑은 고딕" charset="0"/>
                <a:ea typeface="맑은 고딕" charset="0"/>
              </a:rPr>
              <a:t>스크립트에서 InputField 변수를 </a:t>
            </a:r>
            <a:r>
              <a:rPr lang="ko-KR" sz="1800">
                <a:latin typeface="맑은 고딕" charset="0"/>
                <a:ea typeface="맑은 고딕" charset="0"/>
              </a:rPr>
              <a:t>2</a:t>
            </a:r>
            <a:r>
              <a:rPr lang="ko-KR" sz="1800">
                <a:latin typeface="맑은 고딕" charset="0"/>
                <a:ea typeface="맑은 고딕" charset="0"/>
              </a:rPr>
              <a:t>개 선언합니다.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2" name="그림 7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38275"/>
            <a:ext cx="4136390" cy="1598930"/>
          </a:xfrm>
          <a:prstGeom prst="roundRect"/>
          <a:solidFill>
            <a:srgbClr val="EDEDED"/>
          </a:solidFill>
        </p:spPr>
      </p:pic>
      <p:sp>
        <p:nvSpPr>
          <p:cNvPr id="63" name="텍스트 상자 10"/>
          <p:cNvSpPr txBox="1">
            <a:spLocks/>
          </p:cNvSpPr>
          <p:nvPr/>
        </p:nvSpPr>
        <p:spPr>
          <a:xfrm rot="0">
            <a:off x="1232535" y="3117850"/>
            <a:ext cx="4118610" cy="9556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Photon Setting 오브젝트의 위치와 회전 값을 초기화합니다.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24"/>
          <p:cNvSpPr txBox="1">
            <a:spLocks/>
          </p:cNvSpPr>
          <p:nvPr/>
        </p:nvSpPr>
        <p:spPr>
          <a:xfrm rot="0">
            <a:off x="6828155" y="5365115"/>
            <a:ext cx="413829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LoginSuccess( ) 함수를 선언</a:t>
            </a:r>
            <a:r>
              <a:rPr lang="ko-KR" sz="1800">
                <a:latin typeface="맑은 고딕" charset="0"/>
                <a:ea typeface="맑은 고딕" charset="0"/>
              </a:rPr>
              <a:t>한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로그인 </a:t>
            </a:r>
            <a:r>
              <a:rPr lang="ko-KR" sz="1800">
                <a:latin typeface="맑은 고딕" charset="0"/>
                <a:ea typeface="맑은 고딕" charset="0"/>
              </a:rPr>
              <a:t>성공 시 인증 절차를 </a:t>
            </a:r>
            <a:r>
              <a:rPr lang="ko-KR" sz="1800">
                <a:latin typeface="맑은 고딕" charset="0"/>
                <a:ea typeface="맑은 고딕" charset="0"/>
              </a:rPr>
              <a:t>실행합니다.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21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8580" y="4184015"/>
            <a:ext cx="2771775" cy="1093470"/>
          </a:xfrm>
          <a:prstGeom prst="roundRect"/>
          <a:solidFill>
            <a:srgbClr val="EDEDED"/>
          </a:solidFill>
        </p:spPr>
      </p:pic>
      <p:pic>
        <p:nvPicPr>
          <p:cNvPr id="69" name="그림 22"/>
          <p:cNvPicPr>
            <a:picLocks noChangeAspect="1"/>
          </p:cNvPicPr>
          <p:nvPr/>
        </p:nvPicPr>
        <p:blipFill rotWithShape="1">
          <a:blip r:embed="rId1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725" y="4188460"/>
            <a:ext cx="1247140" cy="1094740"/>
          </a:xfrm>
          <a:prstGeom prst="roundRect"/>
          <a:solidFill>
            <a:srgbClr val="EDEDED"/>
          </a:solidFill>
        </p:spPr>
      </p:pic>
      <p:sp>
        <p:nvSpPr>
          <p:cNvPr id="70" name="텍스트 상자 23"/>
          <p:cNvSpPr txBox="1">
            <a:spLocks/>
          </p:cNvSpPr>
          <p:nvPr/>
        </p:nvSpPr>
        <p:spPr>
          <a:xfrm rot="0">
            <a:off x="1231900" y="5362575"/>
            <a:ext cx="413639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Up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1" descr="C:/Users/nwond/AppData/Roaming/PolarisOffice/ETemp/19028_11857112/fImage682492879169.png"/>
          <p:cNvPicPr>
            <a:picLocks noChangeAspect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235" y="1440815"/>
            <a:ext cx="4127500" cy="1079500"/>
          </a:xfrm>
          <a:prstGeom prst="roundRect"/>
          <a:solidFill>
            <a:srgbClr val="EDEDED"/>
          </a:solidFill>
        </p:spPr>
      </p:pic>
      <p:pic>
        <p:nvPicPr>
          <p:cNvPr id="72" name="그림 20" descr="C:/Users/nwond/AppData/Roaming/PolarisOffice/ETemp/19028_11857112/fImage924062985724.png"/>
          <p:cNvPicPr>
            <a:picLocks noChangeAspect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26885" y="3674745"/>
            <a:ext cx="4139565" cy="163957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04665" y="363220"/>
            <a:ext cx="358203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57" name="Rect 0"/>
          <p:cNvSpPr txBox="1">
            <a:spLocks/>
          </p:cNvSpPr>
          <p:nvPr/>
        </p:nvSpPr>
        <p:spPr>
          <a:xfrm rot="0">
            <a:off x="1225550" y="5274310"/>
            <a:ext cx="413575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33. </a:t>
            </a:r>
            <a:r>
              <a:rPr lang="ko-KR" sz="1800">
                <a:latin typeface="맑은 고딕" charset="0"/>
                <a:ea typeface="맑은 고딕" charset="0"/>
              </a:rPr>
              <a:t>그리고 </a:t>
            </a:r>
            <a:r>
              <a:rPr lang="ko-KR" sz="1800">
                <a:latin typeface="맑은 고딕" charset="0"/>
                <a:ea typeface="맑은 고딕" charset="0"/>
              </a:rPr>
              <a:t>Fa</a:t>
            </a:r>
            <a:r>
              <a:rPr lang="ko-KR" sz="1800">
                <a:latin typeface="맑은 고딕" charset="0"/>
                <a:ea typeface="맑은 고딕" charset="0"/>
              </a:rPr>
              <a:t>i</a:t>
            </a:r>
            <a:r>
              <a:rPr lang="ko-KR" sz="1800">
                <a:latin typeface="맑은 고딕" charset="0"/>
                <a:ea typeface="맑은 고딕" charset="0"/>
              </a:rPr>
              <a:t>lure</a:t>
            </a:r>
            <a:r>
              <a:rPr lang="ko-KR" sz="1800">
                <a:latin typeface="맑은 고딕" charset="0"/>
                <a:ea typeface="맑은 고딕" charset="0"/>
              </a:rPr>
              <a:t>(Pl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yF</a:t>
            </a:r>
            <a:r>
              <a:rPr lang="ko-KR" sz="1800">
                <a:latin typeface="맑은 고딕" charset="0"/>
                <a:ea typeface="맑은 고딕" charset="0"/>
              </a:rPr>
              <a:t>abError)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선언한 다음 </a:t>
            </a:r>
            <a:r>
              <a:rPr lang="ko-KR" sz="1800">
                <a:latin typeface="맑은 고딕" charset="0"/>
                <a:ea typeface="맑은 고딕" charset="0"/>
              </a:rPr>
              <a:t>A</a:t>
            </a:r>
            <a:r>
              <a:rPr lang="ko-KR" sz="1800">
                <a:latin typeface="맑은 고딕" charset="0"/>
                <a:ea typeface="맑은 고딕" charset="0"/>
              </a:rPr>
              <a:t>la</a:t>
            </a:r>
            <a:r>
              <a:rPr lang="ko-KR" sz="1800">
                <a:latin typeface="맑은 고딕" charset="0"/>
                <a:ea typeface="맑은 고딕" charset="0"/>
              </a:rPr>
              <a:t>r</a:t>
            </a:r>
            <a:r>
              <a:rPr lang="ko-KR" sz="1800">
                <a:latin typeface="맑은 고딕" charset="0"/>
                <a:ea typeface="맑은 고딕" charset="0"/>
              </a:rPr>
              <a:t>m 클래스의 Show(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)</a:t>
            </a:r>
            <a:r>
              <a:rPr lang="ko-KR" sz="1800">
                <a:latin typeface="맑은 고딕" charset="0"/>
                <a:ea typeface="맑은 고딕" charset="0"/>
              </a:rPr>
              <a:t> 함수를 </a:t>
            </a:r>
            <a:r>
              <a:rPr lang="ko-KR" sz="1800">
                <a:latin typeface="맑은 고딕" charset="0"/>
                <a:ea typeface="맑은 고딕" charset="0"/>
              </a:rPr>
              <a:t>호출합니다.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24"/>
          <p:cNvSpPr txBox="1">
            <a:spLocks/>
          </p:cNvSpPr>
          <p:nvPr/>
        </p:nvSpPr>
        <p:spPr>
          <a:xfrm rot="0">
            <a:off x="6804025" y="4163060"/>
            <a:ext cx="415544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Login( ) 함수를 </a:t>
            </a:r>
            <a:r>
              <a:rPr lang="ko-KR" sz="1800">
                <a:latin typeface="맑은 고딕" charset="0"/>
                <a:ea typeface="맑은 고딕" charset="0"/>
              </a:rPr>
              <a:t>선언</a:t>
            </a:r>
            <a:r>
              <a:rPr lang="ko-KR" sz="1800">
                <a:latin typeface="맑은 고딕" charset="0"/>
                <a:ea typeface="맑은 고딕" charset="0"/>
              </a:rPr>
              <a:t>하고 로그인에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그다음으로 로그인의 여부를 설정하는 LoginWithEmailAddress( ) 함수로 로그인 인증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24" descr="C:/Users/nwond/AppData/Roaming/PolarisOffice/ETemp/19028_11857112/fImage477953001478.png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28725" y="4309110"/>
            <a:ext cx="4127500" cy="876300"/>
          </a:xfrm>
          <a:prstGeom prst="roundRect"/>
          <a:solidFill>
            <a:srgbClr val="EDEDED"/>
          </a:solidFill>
        </p:spPr>
      </p:pic>
      <p:pic>
        <p:nvPicPr>
          <p:cNvPr id="70" name="그림 27" descr="C:/Users/nwond/AppData/Roaming/PolarisOffice/ETemp/19028_11857112/fImage743503019358.png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01485" y="1520825"/>
            <a:ext cx="4152900" cy="25387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13055"/>
            <a:ext cx="352425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6" name="텍스트 상자 37"/>
          <p:cNvSpPr txBox="1">
            <a:spLocks/>
          </p:cNvSpPr>
          <p:nvPr/>
        </p:nvSpPr>
        <p:spPr>
          <a:xfrm rot="0">
            <a:off x="1232535" y="4128770"/>
            <a:ext cx="4152900" cy="20618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SignUp( ) 함수를 선언</a:t>
            </a:r>
            <a:r>
              <a:rPr lang="ko-KR" sz="1800">
                <a:latin typeface="맑은 고딕" charset="0"/>
                <a:ea typeface="맑은 고딕" charset="0"/>
              </a:rPr>
              <a:t>한 다음</a:t>
            </a:r>
            <a:r>
              <a:rPr lang="ko-KR" sz="1800">
                <a:latin typeface="맑은 고딕" charset="0"/>
                <a:ea typeface="맑은 고딕" charset="0"/>
              </a:rPr>
              <a:t> 회원 가입에 대한 정보를 입력받습니다.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회원 가입의 여부를 등록하는 RegisterPlayFabUser( ) 함수로 등록 절차를 확인합니다.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1" name="그림 29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5275" cy="1224915"/>
          </a:xfrm>
          <a:prstGeom prst="roundRect"/>
          <a:solidFill>
            <a:srgbClr val="EDEDED"/>
          </a:solidFill>
        </p:spPr>
      </p:pic>
      <p:sp>
        <p:nvSpPr>
          <p:cNvPr id="72" name="텍스트 상자 30"/>
          <p:cNvSpPr txBox="1">
            <a:spLocks/>
          </p:cNvSpPr>
          <p:nvPr/>
        </p:nvSpPr>
        <p:spPr>
          <a:xfrm rot="0">
            <a:off x="6816725" y="524954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Sign Up Button 오브젝트</a:t>
            </a:r>
            <a:r>
              <a:rPr lang="ko-KR" sz="1800">
                <a:latin typeface="맑은 고딕" charset="0"/>
                <a:ea typeface="맑은 고딕" charset="0"/>
              </a:rPr>
              <a:t>에 있는</a:t>
            </a:r>
            <a:r>
              <a:rPr sz="1800">
                <a:latin typeface="맑은 고딕" charset="0"/>
                <a:ea typeface="맑은 고딕" charset="0"/>
              </a:rPr>
              <a:t> On Click( ) 함수에 SignUp(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73" name="텍스트 상자 31"/>
          <p:cNvSpPr txBox="1">
            <a:spLocks/>
          </p:cNvSpPr>
          <p:nvPr/>
        </p:nvSpPr>
        <p:spPr>
          <a:xfrm rot="0">
            <a:off x="6813550" y="2783840"/>
            <a:ext cx="414528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그리고 Sign Un Button 오브젝트의 On Click( ) 함수에 Photon 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4" name="그림 32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49070"/>
            <a:ext cx="1233170" cy="1222375"/>
          </a:xfrm>
          <a:prstGeom prst="roundRect"/>
          <a:solidFill>
            <a:srgbClr val="EDEDED"/>
          </a:solidFill>
        </p:spPr>
      </p:pic>
      <p:cxnSp>
        <p:nvCxnSpPr>
          <p:cNvPr id="75" name="도형 33"/>
          <p:cNvCxnSpPr/>
          <p:nvPr/>
        </p:nvCxnSpPr>
        <p:spPr>
          <a:xfrm rot="0" flipV="1">
            <a:off x="7838440" y="2162175"/>
            <a:ext cx="1189990" cy="414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그림 34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3858895"/>
            <a:ext cx="4135755" cy="1310005"/>
          </a:xfrm>
          <a:prstGeom prst="roundRect"/>
          <a:solidFill>
            <a:srgbClr val="EDEDED"/>
          </a:solidFill>
        </p:spPr>
      </p:pic>
      <p:pic>
        <p:nvPicPr>
          <p:cNvPr id="77" name="그림 31" descr="C:/Users/nwond/AppData/Roaming/PolarisOffice/ETemp/19028_11857112/fImage1105453036962.png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31265" y="1452245"/>
            <a:ext cx="4149725" cy="256413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81635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텍스트 상자 53"/>
          <p:cNvSpPr txBox="1">
            <a:spLocks/>
          </p:cNvSpPr>
          <p:nvPr/>
        </p:nvSpPr>
        <p:spPr>
          <a:xfrm>
            <a:off x="1231900" y="5318760"/>
            <a:ext cx="41446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2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러고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lang="ko-KR" sz="1800">
                <a:latin typeface="맑은 고딕" charset="0"/>
                <a:ea typeface="맑은 고딕" charset="0"/>
              </a:rPr>
              <a:t> Password Input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9" name="그림 50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1447165"/>
            <a:ext cx="1267460" cy="1175385"/>
          </a:xfrm>
          <a:prstGeom prst="roundRect"/>
          <a:solidFill>
            <a:srgbClr val="EDEDED"/>
          </a:solidFill>
        </p:spPr>
      </p:pic>
      <p:pic>
        <p:nvPicPr>
          <p:cNvPr id="70" name="그림 55"/>
          <p:cNvPicPr>
            <a:picLocks noChangeAspect="1"/>
          </p:cNvPicPr>
          <p:nvPr/>
        </p:nvPicPr>
        <p:blipFill rotWithShape="1">
          <a:blip r:embed="rId1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4770" y="1447165"/>
            <a:ext cx="2762885" cy="1185545"/>
          </a:xfrm>
          <a:prstGeom prst="roundRect"/>
          <a:solidFill>
            <a:srgbClr val="EDEDED"/>
          </a:solidFill>
        </p:spPr>
      </p:pic>
      <p:cxnSp>
        <p:nvCxnSpPr>
          <p:cNvPr id="71" name="도형 58"/>
          <p:cNvCxnSpPr/>
          <p:nvPr/>
        </p:nvCxnSpPr>
        <p:spPr>
          <a:xfrm rot="0" flipV="1">
            <a:off x="2245995" y="2022475"/>
            <a:ext cx="3031490" cy="1035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텍스트 상자 59"/>
          <p:cNvSpPr txBox="1">
            <a:spLocks/>
          </p:cNvSpPr>
          <p:nvPr/>
        </p:nvSpPr>
        <p:spPr>
          <a:xfrm rot="0">
            <a:off x="1235075" y="2717165"/>
            <a:ext cx="412686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Photon Setting 스크립트에 있는 Email 변수에 Email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3" name="그림 60"/>
          <p:cNvPicPr>
            <a:picLocks noChangeAspect="1"/>
          </p:cNvPicPr>
          <p:nvPr/>
        </p:nvPicPr>
        <p:blipFill rotWithShape="1">
          <a:blip r:embed="rId1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8090" y="3755390"/>
            <a:ext cx="4140200" cy="1510030"/>
          </a:xfrm>
          <a:prstGeom prst="roundRect"/>
          <a:solidFill>
            <a:srgbClr val="EDEDED"/>
          </a:solidFill>
        </p:spPr>
      </p:pic>
      <p:sp>
        <p:nvSpPr>
          <p:cNvPr id="79" name="텍스트 상자 18"/>
          <p:cNvSpPr txBox="1">
            <a:spLocks/>
          </p:cNvSpPr>
          <p:nvPr/>
        </p:nvSpPr>
        <p:spPr>
          <a:xfrm rot="0">
            <a:off x="6828155" y="5359400"/>
            <a:ext cx="4133850" cy="9550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31.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Email 오브젝트의 앵커를 지정하고 위치와 크기를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0" name="그림 19" descr="C:/Users/nwond/AppData/Roaming/PolarisOffice/ETemp/19028_11857112/fImage117543619169.png"/>
          <p:cNvPicPr>
            <a:picLocks noChangeAspect="1"/>
          </p:cNvPicPr>
          <p:nvPr/>
        </p:nvPicPr>
        <p:blipFill rotWithShape="1">
          <a:blip r:embed="rId2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5615" y="3755390"/>
            <a:ext cx="4133850" cy="153289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</a:t>
            </a: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0" name="Rect 0"/>
          <p:cNvSpPr txBox="1">
            <a:spLocks/>
          </p:cNvSpPr>
          <p:nvPr/>
        </p:nvSpPr>
        <p:spPr>
          <a:xfrm rot="0">
            <a:off x="1231900" y="2644140"/>
            <a:ext cx="414210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</a:t>
            </a:r>
            <a:r>
              <a:rPr lang="ko-KR" sz="1800">
                <a:latin typeface="맑은 고딕" charset="0"/>
                <a:ea typeface="맑은 고딕" charset="0"/>
              </a:rPr>
              <a:t>런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Sign In Button 오브젝트의 OnClick( ) 함수를 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6816725" y="5249545"/>
            <a:ext cx="41541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Sign In Button 오브젝트</a:t>
            </a:r>
            <a:r>
              <a:rPr lang="ko-KR" sz="1800">
                <a:latin typeface="맑은 고딕" charset="0"/>
                <a:ea typeface="맑은 고딕" charset="0"/>
              </a:rPr>
              <a:t>에 있는</a:t>
            </a:r>
            <a:r>
              <a:rPr sz="1800">
                <a:latin typeface="맑은 고딕" charset="0"/>
                <a:ea typeface="맑은 고딕" charset="0"/>
              </a:rPr>
              <a:t> On Click( ) 함수에 Login( ) 함수</a:t>
            </a:r>
            <a:r>
              <a:rPr lang="ko-KR" sz="1800">
                <a:latin typeface="맑은 고딕" charset="0"/>
                <a:ea typeface="맑은 고딕" charset="0"/>
              </a:rPr>
              <a:t>를 </a:t>
            </a:r>
            <a:r>
              <a:rPr sz="1800">
                <a:latin typeface="맑은 고딕" charset="0"/>
                <a:ea typeface="맑은 고딕" charset="0"/>
              </a:rPr>
              <a:t>등록합니다.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8" name="그림 55" descr="C:/Users/nwond/AppData/Roaming/PolarisOffice/ETemp/21888_20881416/fImage3017355328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09850" y="1455420"/>
            <a:ext cx="2758440" cy="1123315"/>
          </a:xfrm>
          <a:prstGeom prst="roundRect"/>
          <a:solidFill>
            <a:srgbClr val="EDEDED"/>
          </a:solidFill>
        </p:spPr>
      </p:pic>
      <p:pic>
        <p:nvPicPr>
          <p:cNvPr id="71" name="그림 60" descr="C:/Users/nwond/AppData/Roaming/PolarisOffice/ETemp/21888_20881416/fImage525035849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8131810" y="1455420"/>
            <a:ext cx="2835275" cy="1224915"/>
          </a:xfrm>
          <a:prstGeom prst="roundRect"/>
          <a:solidFill>
            <a:srgbClr val="EDEDED"/>
          </a:solidFill>
        </p:spPr>
      </p:pic>
      <p:sp>
        <p:nvSpPr>
          <p:cNvPr id="73" name="텍스트 상자 66"/>
          <p:cNvSpPr txBox="1">
            <a:spLocks/>
          </p:cNvSpPr>
          <p:nvPr/>
        </p:nvSpPr>
        <p:spPr>
          <a:xfrm rot="0">
            <a:off x="6813550" y="2776855"/>
            <a:ext cx="41459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러고 </a:t>
            </a:r>
            <a:r>
              <a:rPr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Sign In Button 오브젝트의 On Click( ) 함수에 Photon S</a:t>
            </a:r>
            <a:r>
              <a:rPr lang="ko-KR" sz="1800">
                <a:latin typeface="맑은 고딕" charset="0"/>
                <a:ea typeface="맑은 고딕" charset="0"/>
              </a:rPr>
              <a:t>etting</a:t>
            </a:r>
            <a:r>
              <a:rPr sz="1800">
                <a:latin typeface="맑은 고딕" charset="0"/>
                <a:ea typeface="맑은 고딕" charset="0"/>
              </a:rPr>
              <a:t>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76" name="그림 71" descr="C:/Users/nwond/AppData/Roaming/PolarisOffice/ETemp/21888_20881416/fImage56133631942.png"/>
          <p:cNvPicPr>
            <a:picLocks noChangeAspect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3839845"/>
            <a:ext cx="4150995" cy="1334770"/>
          </a:xfrm>
          <a:prstGeom prst="roundRect"/>
          <a:solidFill>
            <a:srgbClr val="EDEDED"/>
          </a:solidFill>
        </p:spPr>
      </p:pic>
      <p:pic>
        <p:nvPicPr>
          <p:cNvPr id="77" name="그림 75" descr="C:/Users/nwond/AppData/Roaming/PolarisOffice/ETemp/21888_20881416/fImage8613398299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55420"/>
            <a:ext cx="1289685" cy="1121410"/>
          </a:xfrm>
          <a:prstGeom prst="roundRect"/>
          <a:solidFill>
            <a:srgbClr val="EDEDED"/>
          </a:solidFill>
        </p:spPr>
      </p:pic>
      <p:pic>
        <p:nvPicPr>
          <p:cNvPr id="78" name="그림 78" descr="C:/Users/nwond/AppData/Roaming/PolarisOffice/ETemp/21888_20881416/fImage88133991942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3550" y="1455420"/>
            <a:ext cx="1233170" cy="1216025"/>
          </a:xfrm>
          <a:prstGeom prst="roundRect"/>
          <a:solidFill>
            <a:srgbClr val="EDEDED"/>
          </a:solidFill>
        </p:spPr>
      </p:pic>
      <p:cxnSp>
        <p:nvCxnSpPr>
          <p:cNvPr id="75" name="도형 70"/>
          <p:cNvCxnSpPr/>
          <p:nvPr/>
        </p:nvCxnSpPr>
        <p:spPr>
          <a:xfrm rot="0" flipV="1">
            <a:off x="7838440" y="2162175"/>
            <a:ext cx="1189990" cy="41465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텍스트 상자 87"/>
          <p:cNvSpPr txBox="1">
            <a:spLocks/>
          </p:cNvSpPr>
          <p:nvPr/>
        </p:nvSpPr>
        <p:spPr>
          <a:xfrm rot="0">
            <a:off x="1229360" y="4984115"/>
            <a:ext cx="413893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</a:t>
            </a:r>
            <a:r>
              <a:rPr lang="ko-KR" sz="1800">
                <a:latin typeface="맑은 고딕" charset="0"/>
                <a:ea typeface="맑은 고딕" charset="0"/>
              </a:rPr>
              <a:t>으로</a:t>
            </a:r>
            <a:r>
              <a:rPr lang="ko-KR" sz="1800">
                <a:latin typeface="맑은 고딕" charset="0"/>
                <a:ea typeface="맑은 고딕" charset="0"/>
              </a:rPr>
              <a:t> Photon Setting 스크립트에 있는 Password 변수에 Password Input 오브젝트를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1" name="그림 43" descr="C:/Users/nwond/AppData/Roaming/PolarisOffice/ETemp/21888_20881416/fImage87784069961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7615" y="3695065"/>
            <a:ext cx="1292860" cy="1214120"/>
          </a:xfrm>
          <a:prstGeom prst="roundRect"/>
          <a:solidFill>
            <a:srgbClr val="EDEDED"/>
          </a:solidFill>
        </p:spPr>
      </p:pic>
      <p:pic>
        <p:nvPicPr>
          <p:cNvPr id="82" name="그림 44" descr="C:/Users/nwond/AppData/Roaming/PolarisOffice/ETemp/21888_20881416/fImage12563407491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2614930" y="3694430"/>
            <a:ext cx="2759075" cy="1214755"/>
          </a:xfrm>
          <a:prstGeom prst="roundRect"/>
          <a:solidFill>
            <a:srgbClr val="EDEDED"/>
          </a:solidFill>
        </p:spPr>
      </p:pic>
      <p:cxnSp>
        <p:nvCxnSpPr>
          <p:cNvPr id="84" name="도형 46"/>
          <p:cNvCxnSpPr/>
          <p:nvPr/>
        </p:nvCxnSpPr>
        <p:spPr>
          <a:xfrm rot="0">
            <a:off x="2414905" y="4504055"/>
            <a:ext cx="2874645" cy="217805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870" cy="37147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열아홉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67" name="Rect 0"/>
          <p:cNvSpPr txBox="1">
            <a:spLocks/>
          </p:cNvSpPr>
          <p:nvPr/>
        </p:nvSpPr>
        <p:spPr>
          <a:xfrm rot="0">
            <a:off x="1256030" y="4422775"/>
            <a:ext cx="412686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</a:t>
            </a:r>
            <a:r>
              <a:rPr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리고</a:t>
            </a:r>
            <a:r>
              <a:rPr sz="1800">
                <a:latin typeface="맑은 고딕" charset="0"/>
                <a:ea typeface="맑은 고딕" charset="0"/>
              </a:rPr>
              <a:t> Texture 폴더 아래에 있는 Login Texture 폴더에 Sign In Button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sz="1800">
                <a:latin typeface="맑은 고딕" charset="0"/>
                <a:ea typeface="맑은 고딕" charset="0"/>
              </a:rPr>
              <a:t>텍스처를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그런 </a:t>
            </a:r>
            <a:r>
              <a:rPr sz="1800">
                <a:latin typeface="맑은 고딕" charset="0"/>
                <a:ea typeface="맑은 고딕" charset="0"/>
              </a:rPr>
              <a:t>다음</a:t>
            </a:r>
            <a:r>
              <a:rPr sz="1800">
                <a:latin typeface="맑은 고딕" charset="0"/>
                <a:ea typeface="맑은 고딕" charset="0"/>
              </a:rPr>
              <a:t>Sign In Button 오브젝트의 이미지 컴포넌트에 넣어줍니다.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82" name="그림 101" descr="C:/Users/nwond/AppData/Roaming/PolarisOffice/ETemp/21888_20881416/fImage159744078716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680" y="1458595"/>
            <a:ext cx="4130675" cy="1766570"/>
          </a:xfrm>
          <a:prstGeom prst="roundRect"/>
          <a:solidFill>
            <a:srgbClr val="EDEDED"/>
          </a:solidFill>
        </p:spPr>
      </p:pic>
      <p:pic>
        <p:nvPicPr>
          <p:cNvPr id="83" name="그림 104" descr="C:/Users/nwond/AppData/Roaming/PolarisOffice/ETemp/21888_20881416/fImage119524089718.png"/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9045" y="3375025"/>
            <a:ext cx="4131310" cy="1014095"/>
          </a:xfrm>
          <a:prstGeom prst="roundRect"/>
          <a:solidFill>
            <a:srgbClr val="EDEDED"/>
          </a:solidFill>
        </p:spPr>
      </p:pic>
      <p:cxnSp>
        <p:nvCxnSpPr>
          <p:cNvPr id="84" name="도형 107"/>
          <p:cNvCxnSpPr/>
          <p:nvPr/>
        </p:nvCxnSpPr>
        <p:spPr>
          <a:xfrm rot="0" flipV="1">
            <a:off x="2274570" y="1722755"/>
            <a:ext cx="2937510" cy="2180590"/>
          </a:xfrm>
          <a:prstGeom prst="straightConnector1"/>
          <a:ln w="6350" cap="flat" cmpd="sng">
            <a:prstDash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5" name="그림 112"/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22440" y="1455420"/>
            <a:ext cx="4144010" cy="3429635"/>
          </a:xfrm>
          <a:prstGeom prst="roundRect"/>
          <a:solidFill>
            <a:srgbClr val="EDEDED"/>
          </a:solidFill>
        </p:spPr>
      </p:pic>
      <p:sp>
        <p:nvSpPr>
          <p:cNvPr id="86" name="텍스트 상자 113"/>
          <p:cNvSpPr txBox="1">
            <a:spLocks/>
          </p:cNvSpPr>
          <p:nvPr/>
        </p:nvSpPr>
        <p:spPr>
          <a:xfrm>
            <a:off x="6831330" y="5068570"/>
            <a:ext cx="4144010" cy="1139190"/>
          </a:xfrm>
          <a:prstGeom prst="rect"/>
          <a:noFill/>
        </p:spPr>
        <p:txBody>
          <a:bodyPr wrap="square" lIns="0" tIns="0" rIns="0" bIns="0" numCol="1" vert="horz" anchor="t">
            <a:no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0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</a:t>
            </a:r>
            <a:r>
              <a:rPr sz="1800">
                <a:latin typeface="맑은 고딕" charset="0"/>
                <a:ea typeface="맑은 고딕" charset="0"/>
              </a:rPr>
              <a:t>다음으로</a:t>
            </a:r>
            <a:r>
              <a:rPr sz="1800">
                <a:latin typeface="맑은 고딕" charset="0"/>
                <a:ea typeface="맑은 고딕" charset="0"/>
              </a:rPr>
              <a:t> Password Input 오브젝트의 하위 오브젝트에 있는 Text 컴포넌트에 Font size와 Text 내용을 설정한 다음 Alignment를 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상자 10"/>
          <p:cNvSpPr txBox="1">
            <a:spLocks/>
          </p:cNvSpPr>
          <p:nvPr/>
        </p:nvSpPr>
        <p:spPr>
          <a:xfrm rot="0">
            <a:off x="4525645" y="331470"/>
            <a:ext cx="314071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두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7" name="텍스트 상자 15"/>
          <p:cNvSpPr txBox="1">
            <a:spLocks/>
          </p:cNvSpPr>
          <p:nvPr/>
        </p:nvSpPr>
        <p:spPr>
          <a:xfrm rot="0">
            <a:off x="1234440" y="4982210"/>
            <a:ext cx="4141470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4.</a:t>
            </a: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현재 자기가 사용하는 </a:t>
            </a:r>
            <a:r>
              <a:rPr lang="ko-KR" sz="1800">
                <a:latin typeface="맑은 고딕" charset="0"/>
                <a:ea typeface="맑은 고딕" charset="0"/>
              </a:rPr>
              <a:t>Email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주소와</a:t>
            </a:r>
            <a:r>
              <a:rPr lang="ko-KR" sz="1800">
                <a:latin typeface="맑은 고딕" charset="0"/>
                <a:ea typeface="맑은 고딕" charset="0"/>
              </a:rPr>
              <a:t> 암호를 입력하고 </a:t>
            </a:r>
            <a:r>
              <a:rPr lang="ko-KR" sz="1800">
                <a:latin typeface="맑은 고딕" charset="0"/>
                <a:ea typeface="맑은 고딕" charset="0"/>
              </a:rPr>
              <a:t>PlayFab의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서비스</a:t>
            </a:r>
            <a:r>
              <a:rPr lang="ko-KR" sz="1800">
                <a:latin typeface="맑은 고딕" charset="0"/>
                <a:ea typeface="맑은 고딕" charset="0"/>
              </a:rPr>
              <a:t> 약관에 동의를 </a:t>
            </a:r>
            <a:r>
              <a:rPr lang="ko-KR" sz="1800">
                <a:latin typeface="맑은 고딕" charset="0"/>
                <a:ea typeface="맑은 고딕" charset="0"/>
              </a:rPr>
              <a:t>설정합니다.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9" name="그림 4" descr="C:/Users/Admin1/AppData/Roaming/PolarisOffice/ETemp/23796_10028024/fImage522971406500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3965" y="1443990"/>
            <a:ext cx="4131945" cy="3340100"/>
          </a:xfrm>
          <a:prstGeom prst="roundRect"/>
          <a:solidFill>
            <a:srgbClr val="EDEDED"/>
          </a:solidFill>
        </p:spPr>
      </p:pic>
      <p:sp>
        <p:nvSpPr>
          <p:cNvPr id="10" name="텍스트 상자 5"/>
          <p:cNvSpPr txBox="1">
            <a:spLocks/>
          </p:cNvSpPr>
          <p:nvPr/>
        </p:nvSpPr>
        <p:spPr>
          <a:xfrm rot="0">
            <a:off x="6802120" y="5498465"/>
            <a:ext cx="4149090" cy="7080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 회원가입할 때 입력한 전자 </a:t>
            </a:r>
            <a:r>
              <a:rPr lang="ko-KR" sz="1800">
                <a:latin typeface="맑은 고딕" charset="0"/>
                <a:ea typeface="맑은 고딕" charset="0"/>
              </a:rPr>
              <a:t>메일에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[확인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전자 메일]</a:t>
            </a:r>
            <a:r>
              <a:rPr lang="ko-KR" sz="1800">
                <a:latin typeface="맑은 고딕" charset="0"/>
                <a:ea typeface="맑은 고딕" charset="0"/>
              </a:rPr>
              <a:t>을 보냅니다.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endParaRPr lang="ko-KR" altLang="en-US" sz="2000">
              <a:solidFill>
                <a:srgbClr val="0611F2"/>
              </a:solidFill>
              <a:latin typeface="맑은 고딕" charset="0"/>
              <a:ea typeface="맑은 고딕" charset="0"/>
            </a:endParaRPr>
          </a:p>
        </p:txBody>
      </p:sp>
      <p:pic>
        <p:nvPicPr>
          <p:cNvPr id="11" name="그림 6" descr="C:/Users/Admin1/AppData/Roaming/PolarisOffice/ETemp/23796_10028024/fImage337991419169.png"/>
          <p:cNvPicPr>
            <a:picLocks noChangeAspect="1"/>
          </p:cNvPicPr>
          <p:nvPr/>
        </p:nvPicPr>
        <p:blipFill rotWithShape="1">
          <a:blip r:embed="rId1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792595" y="1440180"/>
            <a:ext cx="4158615" cy="381381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40505" cy="37211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>
            <a:off x="4334510" y="398780"/>
            <a:ext cx="352361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스물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36" name="텍스트 상자 115"/>
          <p:cNvSpPr txBox="1">
            <a:spLocks/>
          </p:cNvSpPr>
          <p:nvPr/>
        </p:nvSpPr>
        <p:spPr>
          <a:xfrm rot="0">
            <a:off x="6831330" y="5075555"/>
            <a:ext cx="413321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53. </a:t>
            </a:r>
            <a:r>
              <a:rPr sz="1800">
                <a:latin typeface="맑은 고딕" charset="0"/>
                <a:ea typeface="맑은 고딕" charset="0"/>
              </a:rPr>
              <a:t>그리고 Project 폴더 아래에 있는 Scene 폴더에 Photon Lobby 씬을 Scenes In Build에 넣어줍니다.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7" name="그림 11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38275"/>
            <a:ext cx="4126230" cy="3705225"/>
          </a:xfrm>
          <a:prstGeom prst="roundRect"/>
          <a:solidFill>
            <a:srgbClr val="EDEDED"/>
          </a:solidFill>
        </p:spPr>
      </p:pic>
      <p:sp>
        <p:nvSpPr>
          <p:cNvPr id="39" name="텍스트 상자 118"/>
          <p:cNvSpPr txBox="1">
            <a:spLocks/>
          </p:cNvSpPr>
          <p:nvPr/>
        </p:nvSpPr>
        <p:spPr>
          <a:xfrm rot="0">
            <a:off x="1243330" y="5354955"/>
            <a:ext cx="412496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5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</a:t>
            </a:r>
            <a:r>
              <a:rPr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. </a:t>
            </a:r>
            <a:r>
              <a:rPr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나서</a:t>
            </a:r>
            <a:r>
              <a:rPr sz="1800">
                <a:latin typeface="맑은 고딕" charset="0"/>
                <a:ea typeface="맑은 고딕" charset="0"/>
              </a:rPr>
              <a:t> File에 Build Settings를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2" name="그림 12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833870" y="3832225"/>
            <a:ext cx="4131945" cy="1124585"/>
          </a:xfrm>
          <a:prstGeom prst="roundRect"/>
          <a:solidFill>
            <a:srgbClr val="EDEDED"/>
          </a:solidFill>
        </p:spPr>
      </p:pic>
      <p:pic>
        <p:nvPicPr>
          <p:cNvPr id="43" name="그림 124" descr="C:/Users/nwond/AppData/Roaming/PolarisOffice/ETemp/21888_20881416/fImage84434422382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30695" y="1437005"/>
            <a:ext cx="4127500" cy="2216150"/>
          </a:xfrm>
          <a:prstGeom prst="roundRect"/>
          <a:solidFill>
            <a:srgbClr val="EDEDED"/>
          </a:solidFill>
        </p:spPr>
      </p:pic>
      <p:pic>
        <p:nvPicPr>
          <p:cNvPr id="41" name="그림 120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2825" y="3505200"/>
            <a:ext cx="532130" cy="42735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 0"/>
          <p:cNvSpPr txBox="1">
            <a:spLocks/>
          </p:cNvSpPr>
          <p:nvPr/>
        </p:nvSpPr>
        <p:spPr>
          <a:xfrm>
            <a:off x="4509135" y="361315"/>
            <a:ext cx="31737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세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27" name="그림 6" descr="C:/Users/Admin1/AppData/Roaming/PolarisOffice/ETemp/23796_10028024/fImage178001425724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5075" y="1443990"/>
            <a:ext cx="4149725" cy="3549015"/>
          </a:xfrm>
          <a:prstGeom prst="roundRect"/>
          <a:solidFill>
            <a:srgbClr val="EDEDED"/>
          </a:solidFill>
        </p:spPr>
      </p:pic>
      <p:sp>
        <p:nvSpPr>
          <p:cNvPr id="28" name="텍스트 상자 7"/>
          <p:cNvSpPr txBox="1">
            <a:spLocks/>
          </p:cNvSpPr>
          <p:nvPr/>
        </p:nvSpPr>
        <p:spPr>
          <a:xfrm rot="0">
            <a:off x="1226185" y="5220335"/>
            <a:ext cx="414972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Email에 가서 전자 </a:t>
            </a:r>
            <a:r>
              <a:rPr lang="ko-KR" sz="1800">
                <a:latin typeface="맑은 고딕" charset="0"/>
                <a:ea typeface="맑은 고딕" charset="0"/>
              </a:rPr>
              <a:t>메일을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도착했는지</a:t>
            </a:r>
            <a:r>
              <a:rPr lang="ko-KR" sz="1800">
                <a:latin typeface="맑은 고딕" charset="0"/>
                <a:ea typeface="맑은 고딕" charset="0"/>
              </a:rPr>
              <a:t> 확인하고 전자 </a:t>
            </a:r>
            <a:r>
              <a:rPr lang="ko-KR" sz="1800">
                <a:latin typeface="맑은 고딕" charset="0"/>
                <a:ea typeface="맑은 고딕" charset="0"/>
              </a:rPr>
              <a:t>메일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주소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확인을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9" name="텍스트 상자 7"/>
          <p:cNvSpPr txBox="1">
            <a:spLocks/>
          </p:cNvSpPr>
          <p:nvPr/>
        </p:nvSpPr>
        <p:spPr>
          <a:xfrm rot="0">
            <a:off x="6819265" y="5220970"/>
            <a:ext cx="413194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게임 내에 있는 사용자 </a:t>
            </a:r>
            <a:r>
              <a:rPr lang="ko-KR" sz="1800">
                <a:latin typeface="맑은 고딕" charset="0"/>
                <a:ea typeface="맑은 고딕" charset="0"/>
              </a:rPr>
              <a:t>정보를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관리할</a:t>
            </a:r>
            <a:r>
              <a:rPr lang="ko-KR" sz="1800">
                <a:latin typeface="맑은 고딕" charset="0"/>
                <a:ea typeface="맑은 고딕" charset="0"/>
              </a:rPr>
              <a:t> 수 있는 DataBase가 </a:t>
            </a:r>
            <a:r>
              <a:rPr lang="ko-KR" sz="1800">
                <a:latin typeface="맑은 고딕" charset="0"/>
                <a:ea typeface="맑은 고딕" charset="0"/>
              </a:rPr>
              <a:t>생성되며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DataBase이름을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30" name="그림 8" descr="C:/Users/Admin1/AppData/Roaming/PolarisOffice/ETemp/23796_10028024/fImage45452278467.png"/>
          <p:cNvPicPr>
            <a:picLocks noChangeAspect="1"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265" y="1517650"/>
            <a:ext cx="4131945" cy="348424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 0"/>
          <p:cNvSpPr txBox="1">
            <a:spLocks/>
          </p:cNvSpPr>
          <p:nvPr/>
        </p:nvSpPr>
        <p:spPr>
          <a:xfrm rot="0">
            <a:off x="1238250" y="5185410"/>
            <a:ext cx="412496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PlayFab 타이틀로 들어와서 </a:t>
            </a:r>
            <a:r>
              <a:rPr lang="ko-KR" sz="1800">
                <a:latin typeface="맑은 고딕" charset="0"/>
                <a:ea typeface="맑은 고딕" charset="0"/>
              </a:rPr>
              <a:t>도움말</a:t>
            </a:r>
            <a:r>
              <a:rPr lang="ko-KR" sz="1800">
                <a:latin typeface="맑은 고딕" charset="0"/>
                <a:ea typeface="맑은 고딕" charset="0"/>
              </a:rPr>
              <a:t> 버튼을 입력하고 지원을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텍스트 상자 45"/>
          <p:cNvSpPr txBox="1">
            <a:spLocks/>
          </p:cNvSpPr>
          <p:nvPr/>
        </p:nvSpPr>
        <p:spPr>
          <a:xfrm rot="0">
            <a:off x="4533265" y="35306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네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3" name="텍스트 상자 32"/>
          <p:cNvSpPr txBox="1">
            <a:spLocks/>
          </p:cNvSpPr>
          <p:nvPr/>
        </p:nvSpPr>
        <p:spPr>
          <a:xfrm rot="0">
            <a:off x="6877050" y="5184140"/>
            <a:ext cx="409702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도움말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참조</a:t>
            </a:r>
            <a:r>
              <a:rPr lang="ko-KR" sz="1800">
                <a:latin typeface="맑은 고딕" charset="0"/>
                <a:ea typeface="맑은 고딕" charset="0"/>
              </a:rPr>
              <a:t> 자료에 SDK 다운로드를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6" name="그림 9" descr="C:/Users/Admin1/AppData/Roaming/PolarisOffice/ETemp/23796_10028024/fImage73462286334.png"/>
          <p:cNvPicPr>
            <a:picLocks noChangeAspect="1"/>
          </p:cNvPicPr>
          <p:nvPr/>
        </p:nvPicPr>
        <p:blipFill rotWithShape="1">
          <a:blip r:embed="rId1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26185" y="1431925"/>
            <a:ext cx="4138930" cy="3525520"/>
          </a:xfrm>
          <a:prstGeom prst="roundRect"/>
          <a:solidFill>
            <a:srgbClr val="EDEDED"/>
          </a:solidFill>
        </p:spPr>
      </p:pic>
      <p:pic>
        <p:nvPicPr>
          <p:cNvPr id="47" name="그림 13" descr="C:/Users/Admin1/AppData/Roaming/PolarisOffice/ETemp/23796_10028024/fImage507371496962.png"/>
          <p:cNvPicPr>
            <a:picLocks noChangeAspect="1"/>
          </p:cNvPicPr>
          <p:nvPr/>
        </p:nvPicPr>
        <p:blipFill rotWithShape="1">
          <a:blip r:embed="rId1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83400" y="1431290"/>
            <a:ext cx="4085590" cy="35261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 0"/>
          <p:cNvSpPr txBox="1">
            <a:spLocks/>
          </p:cNvSpPr>
          <p:nvPr/>
        </p:nvSpPr>
        <p:spPr>
          <a:xfrm rot="0">
            <a:off x="4533265" y="334010"/>
            <a:ext cx="3122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다섯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4" name="텍스트 상자 31"/>
          <p:cNvSpPr txBox="1">
            <a:spLocks/>
          </p:cNvSpPr>
          <p:nvPr/>
        </p:nvSpPr>
        <p:spPr>
          <a:xfrm rot="0">
            <a:off x="6791960" y="4624705"/>
            <a:ext cx="4185285" cy="150812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11.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지원 게임 엔진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그리고</a:t>
            </a:r>
            <a:r>
              <a:rPr lang="ko-KR" sz="1800">
                <a:latin typeface="맑은 고딕" charset="0"/>
                <a:ea typeface="맑은 고딕" charset="0"/>
              </a:rPr>
              <a:t> Unity3D 엔진에서 </a:t>
            </a:r>
            <a:r>
              <a:rPr lang="ko-KR" sz="1800">
                <a:latin typeface="맑은 고딕" charset="0"/>
                <a:ea typeface="맑은 고딕" charset="0"/>
              </a:rPr>
              <a:t>Un</a:t>
            </a:r>
            <a:r>
              <a:rPr lang="ko-KR" sz="1800">
                <a:latin typeface="맑은 고딕" charset="0"/>
                <a:ea typeface="맑은 고딕" charset="0"/>
              </a:rPr>
              <a:t>ity3D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빠른</a:t>
            </a:r>
            <a:r>
              <a:rPr lang="ko-KR" sz="1800">
                <a:latin typeface="맑은 고딕" charset="0"/>
                <a:ea typeface="맑은 고딕" charset="0"/>
              </a:rPr>
              <a:t> 시작을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6" name="텍스트 상자 14"/>
          <p:cNvSpPr txBox="1">
            <a:spLocks/>
          </p:cNvSpPr>
          <p:nvPr/>
        </p:nvSpPr>
        <p:spPr>
          <a:xfrm rot="0">
            <a:off x="1219200" y="4345940"/>
            <a:ext cx="4130675" cy="17849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10.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Azure PlayFab </a:t>
            </a:r>
            <a:r>
              <a:rPr lang="ko-KR" sz="1800">
                <a:latin typeface="맑은 고딕" charset="0"/>
                <a:ea typeface="맑은 고딕" charset="0"/>
              </a:rPr>
              <a:t>설명서 </a:t>
            </a:r>
            <a:r>
              <a:rPr lang="ko-KR" sz="1800">
                <a:latin typeface="맑은 고딕" charset="0"/>
                <a:ea typeface="맑은 고딕" charset="0"/>
              </a:rPr>
              <a:t>화면으로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들어옵니다.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rtl="0" algn="l" defTabSz="914400" eaLnBrk="1" latinLnBrk="0" hangingPunct="1">
              <a:buFontTx/>
              <a:buNone/>
            </a:pPr>
            <a:r>
              <a:rPr lang="ko-KR" sz="1800">
                <a:latin typeface="맑은 고딕" charset="0"/>
                <a:ea typeface="맑은 고딕" charset="0"/>
              </a:rPr>
              <a:t>그러고</a:t>
            </a:r>
            <a:r>
              <a:rPr lang="ko-KR" sz="1800">
                <a:latin typeface="맑은 고딕" charset="0"/>
                <a:ea typeface="맑은 고딕" charset="0"/>
              </a:rPr>
              <a:t> 나서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클라이언트 라이브러리, </a:t>
            </a:r>
            <a:r>
              <a:rPr lang="ko-KR" sz="1800">
                <a:latin typeface="맑은 고딕" charset="0"/>
                <a:ea typeface="맑은 고딕" charset="0"/>
              </a:rPr>
              <a:t>스크립팅</a:t>
            </a:r>
            <a:r>
              <a:rPr lang="ko-KR" sz="1800">
                <a:latin typeface="맑은 고딕" charset="0"/>
                <a:ea typeface="맑은 고딕" charset="0"/>
              </a:rPr>
              <a:t> 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도구에서 </a:t>
            </a:r>
            <a:r>
              <a:rPr lang="ko-KR" sz="1800">
                <a:latin typeface="맑은 고딕" charset="0"/>
                <a:ea typeface="맑은 고딕" charset="0"/>
              </a:rPr>
              <a:t>게임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엔진을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47" name="그림 21" descr="C:/Users/Admin1/AppData/Roaming/PolarisOffice/ETemp/23796_10028024/fImage3912132841.png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209040" y="1452245"/>
            <a:ext cx="4149725" cy="2740660"/>
          </a:xfrm>
          <a:prstGeom prst="roundRect"/>
          <a:solidFill>
            <a:srgbClr val="EDEDED"/>
          </a:solidFill>
        </p:spPr>
      </p:pic>
      <p:pic>
        <p:nvPicPr>
          <p:cNvPr id="48" name="그림 24" descr="C:/Users/Admin1/AppData/Roaming/PolarisOffice/ETemp/23796_10028024/fImage281733298467.png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6793230" y="1452245"/>
            <a:ext cx="4192905" cy="29927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860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17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44170"/>
            <a:ext cx="3503930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여섯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pic>
        <p:nvPicPr>
          <p:cNvPr id="47" name="그림 18" descr="C:/Users/Admin1/AppData/Roaming/PolarisOffice/ETemp/18832_10739096/fImage330901548145.png"/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8250" y="1447800"/>
            <a:ext cx="4144010" cy="3477260"/>
          </a:xfrm>
          <a:prstGeom prst="roundRect"/>
          <a:solidFill>
            <a:srgbClr val="EDEDED"/>
          </a:solidFill>
        </p:spPr>
      </p:pic>
      <p:sp>
        <p:nvSpPr>
          <p:cNvPr id="48" name="텍스트 상자 20"/>
          <p:cNvSpPr txBox="1">
            <a:spLocks/>
          </p:cNvSpPr>
          <p:nvPr/>
        </p:nvSpPr>
        <p:spPr>
          <a:xfrm rot="0">
            <a:off x="1225550" y="5135880"/>
            <a:ext cx="415671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12.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PlayFab SDK 다운로드 </a:t>
            </a:r>
            <a:r>
              <a:rPr lang="ko-KR" sz="1800">
                <a:latin typeface="맑은 고딕" charset="0"/>
                <a:ea typeface="맑은 고딕" charset="0"/>
              </a:rPr>
              <a:t>및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설치에서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[PlayFab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Unity 편집기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확장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자산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패키지]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49" name="텍스트 상자 37"/>
          <p:cNvSpPr txBox="1">
            <a:spLocks/>
          </p:cNvSpPr>
          <p:nvPr/>
        </p:nvSpPr>
        <p:spPr>
          <a:xfrm rot="0">
            <a:off x="6810375" y="5120005"/>
            <a:ext cx="415353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13.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다운로드가 완료되면 </a:t>
            </a:r>
            <a:r>
              <a:rPr lang="ko-KR" sz="1800">
                <a:latin typeface="맑은 고딕" charset="0"/>
                <a:ea typeface="맑은 고딕" charset="0"/>
              </a:rPr>
              <a:t>유니티에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적용할</a:t>
            </a:r>
            <a:r>
              <a:rPr lang="ko-KR" sz="1800">
                <a:latin typeface="맑은 고딕" charset="0"/>
                <a:ea typeface="맑은 고딕" charset="0"/>
              </a:rPr>
              <a:t> 파일 내역을 </a:t>
            </a:r>
            <a:r>
              <a:rPr lang="ko-KR" sz="1800">
                <a:latin typeface="맑은 고딕" charset="0"/>
                <a:ea typeface="맑은 고딕" charset="0"/>
              </a:rPr>
              <a:t>확인하고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Import를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38" descr="C:/Users/Admin1/AppData/Roaming/PolarisOffice/ETemp/18832_10739096/fImage364772413281.png"/>
          <p:cNvPicPr>
            <a:picLocks noChangeAspect="1"/>
          </p:cNvPicPr>
          <p:nvPr/>
        </p:nvPicPr>
        <p:blipFill rotWithShape="1">
          <a:blip r:embed="rId10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800"/>
            <a:ext cx="4134485" cy="3477260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1" name="Rect 0"/>
          <p:cNvSpPr txBox="1">
            <a:spLocks/>
          </p:cNvSpPr>
          <p:nvPr/>
        </p:nvSpPr>
        <p:spPr>
          <a:xfrm rot="0">
            <a:off x="6801485" y="3204210"/>
            <a:ext cx="416242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25120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일곱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8250" y="5292725"/>
            <a:ext cx="4144010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14.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PlayFab Editor가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LOG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버튼을 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0" name="그림 23" descr="C:/Users/Admin1/AppData/Roaming/PolarisOffice/ETemp/18644_16045856/fImage18312242682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800"/>
            <a:ext cx="4142105" cy="3706495"/>
          </a:xfrm>
          <a:prstGeom prst="roundRect"/>
          <a:solidFill>
            <a:srgbClr val="EDEDED"/>
          </a:solidFill>
        </p:spPr>
      </p:pic>
      <p:sp>
        <p:nvSpPr>
          <p:cNvPr id="51" name="텍스트 상자 47"/>
          <p:cNvSpPr txBox="1">
            <a:spLocks/>
          </p:cNvSpPr>
          <p:nvPr/>
        </p:nvSpPr>
        <p:spPr>
          <a:xfrm rot="0">
            <a:off x="6819900" y="5024120"/>
            <a:ext cx="4134485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15.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이제 PlayFab 로그인 화면이 </a:t>
            </a:r>
            <a:r>
              <a:rPr lang="ko-KR" sz="1800">
                <a:latin typeface="맑은 고딕" charset="0"/>
                <a:ea typeface="맑은 고딕" charset="0"/>
              </a:rPr>
              <a:t>나타나면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가입했던 ID와 </a:t>
            </a:r>
            <a:r>
              <a:rPr lang="ko-KR" sz="1800">
                <a:latin typeface="맑은 고딕" charset="0"/>
                <a:ea typeface="맑은 고딕" charset="0"/>
              </a:rPr>
              <a:t>비밀번호를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입력합니다.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3" name="그림 49" descr="C:/Users/Admin1/AppData/Roaming/PolarisOffice/ETemp/18644_16045856/fImage123742539961.png"/>
          <p:cNvPicPr>
            <a:picLocks noChangeAspect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19900" y="1447165"/>
            <a:ext cx="4137660" cy="341185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7274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여덟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5245735"/>
            <a:ext cx="411353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16.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그리고 Install PlayFab SDK를 </a:t>
            </a:r>
            <a:r>
              <a:rPr lang="ko-KR" sz="1800">
                <a:latin typeface="맑은 고딕" charset="0"/>
                <a:ea typeface="맑은 고딕" charset="0"/>
              </a:rPr>
              <a:t>선택한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유니티</a:t>
            </a:r>
            <a:r>
              <a:rPr lang="ko-KR" sz="1800">
                <a:latin typeface="맑은 고딕" charset="0"/>
                <a:ea typeface="맑은 고딕" charset="0"/>
              </a:rPr>
              <a:t> 안에 SDK를 </a:t>
            </a:r>
            <a:r>
              <a:rPr lang="ko-KR" sz="1800">
                <a:latin typeface="맑은 고딕" charset="0"/>
                <a:ea typeface="맑은 고딕" charset="0"/>
              </a:rPr>
              <a:t>추가합니다.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2" name="그림 25" descr="C:/Users/Admin1/AppData/Roaming/PolarisOffice/ETemp/5564_17517488/fImage11611254491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31900" y="1455420"/>
            <a:ext cx="4109085" cy="3651250"/>
          </a:xfrm>
          <a:prstGeom prst="roundRect"/>
          <a:solidFill>
            <a:srgbClr val="EDEDED"/>
          </a:solidFill>
        </p:spPr>
      </p:pic>
      <p:pic>
        <p:nvPicPr>
          <p:cNvPr id="53" name="그림 26" descr="C:/Users/Admin1/AppData/Roaming/PolarisOffice/ETemp/5564_17517488/fImage234462552995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899275" y="1457325"/>
            <a:ext cx="4041775" cy="3849370"/>
          </a:xfrm>
          <a:prstGeom prst="roundRect"/>
          <a:solidFill>
            <a:srgbClr val="EDEDED"/>
          </a:solidFill>
        </p:spPr>
      </p:pic>
      <p:sp>
        <p:nvSpPr>
          <p:cNvPr id="54" name="텍스트 상자 27"/>
          <p:cNvSpPr txBox="1">
            <a:spLocks/>
          </p:cNvSpPr>
          <p:nvPr/>
        </p:nvSpPr>
        <p:spPr>
          <a:xfrm rot="0">
            <a:off x="6899910" y="5521325"/>
            <a:ext cx="4032885" cy="67754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17.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그다음으로 SDK가 추가되면 </a:t>
            </a:r>
            <a:r>
              <a:rPr lang="ko-KR" sz="1800">
                <a:solidFill>
                  <a:srgbClr val="009900"/>
                </a:solidFill>
                <a:latin typeface="맑은 고딕" charset="0"/>
                <a:ea typeface="맑은 고딕" charset="0"/>
              </a:rPr>
              <a:t>[SETTINGS]</a:t>
            </a:r>
            <a:r>
              <a:rPr lang="ko-KR" sz="1800">
                <a:latin typeface="맑은 고딕" charset="0"/>
                <a:ea typeface="맑은 고딕" charset="0"/>
              </a:rPr>
              <a:t>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 0"/>
          <p:cNvSpPr txBox="1">
            <a:spLocks/>
          </p:cNvSpPr>
          <p:nvPr/>
        </p:nvSpPr>
        <p:spPr>
          <a:xfrm rot="0">
            <a:off x="1229995" y="1337310"/>
            <a:ext cx="4039235" cy="37084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algn="l" latinLnBrk="0" hangingPunct="1">
              <a:buFontTx/>
              <a:buNone/>
            </a:pP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35" name="Rect 0"/>
          <p:cNvSpPr txBox="1">
            <a:spLocks/>
          </p:cNvSpPr>
          <p:nvPr/>
        </p:nvSpPr>
        <p:spPr>
          <a:xfrm rot="0">
            <a:off x="4342765" y="353695"/>
            <a:ext cx="3504565" cy="554990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ctr" defTabSz="914400" eaLnBrk="1" latinLnBrk="0" hangingPunct="1">
              <a:buFontTx/>
              <a:buNone/>
            </a:pPr>
            <a:r>
              <a:rPr lang="ko-KR" sz="2500" b="1">
                <a:latin typeface="나눔바른고딕" charset="0"/>
                <a:ea typeface="나눔바른고딕" charset="0"/>
              </a:rPr>
              <a:t>아홉</a:t>
            </a:r>
            <a:r>
              <a:rPr lang="ko-KR" sz="2500" b="1">
                <a:latin typeface="나눔바른고딕" charset="0"/>
                <a:ea typeface="나눔바른고딕" charset="0"/>
              </a:rPr>
              <a:t> 번째 튜토리얼</a:t>
            </a:r>
            <a:r>
              <a:rPr sz="3000" b="1">
                <a:latin typeface="맑은 고딕" charset="0"/>
                <a:ea typeface="맑은 고딕" charset="0"/>
              </a:rPr>
              <a:t> </a:t>
            </a:r>
            <a:endParaRPr lang="ko-KR" altLang="en-US" sz="3000" b="1">
              <a:latin typeface="맑은 고딕" charset="0"/>
              <a:ea typeface="맑은 고딕" charset="0"/>
            </a:endParaRPr>
          </a:p>
        </p:txBody>
      </p:sp>
      <p:sp>
        <p:nvSpPr>
          <p:cNvPr id="48" name="Rect 0"/>
          <p:cNvSpPr txBox="1">
            <a:spLocks/>
          </p:cNvSpPr>
          <p:nvPr/>
        </p:nvSpPr>
        <p:spPr>
          <a:xfrm rot="0">
            <a:off x="1230630" y="4936490"/>
            <a:ext cx="4124325" cy="12312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18.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그런 다음 SETTINGS의 </a:t>
            </a:r>
            <a:r>
              <a:rPr lang="ko-KR" sz="1800">
                <a:latin typeface="맑은 고딕" charset="0"/>
                <a:ea typeface="맑은 고딕" charset="0"/>
              </a:rPr>
              <a:t>PROJECT에서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선택하고 </a:t>
            </a:r>
            <a:r>
              <a:rPr lang="ko-KR" sz="1800">
                <a:latin typeface="맑은 고딕" charset="0"/>
                <a:ea typeface="맑은 고딕" charset="0"/>
              </a:rPr>
              <a:t>PlayFab에서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Studio를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선택합니다.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54" name="Rect 0"/>
          <p:cNvSpPr txBox="1">
            <a:spLocks/>
          </p:cNvSpPr>
          <p:nvPr/>
        </p:nvSpPr>
        <p:spPr>
          <a:xfrm rot="0">
            <a:off x="6904990" y="5216525"/>
            <a:ext cx="4052570" cy="9544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numCol="1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lang="ko-KR" sz="2000" b="1">
                <a:solidFill>
                  <a:srgbClr val="0611F2"/>
                </a:solidFill>
                <a:latin typeface="맑은 고딕" charset="0"/>
                <a:ea typeface="맑은 고딕" charset="0"/>
              </a:rPr>
              <a:t>19.</a:t>
            </a:r>
            <a:r>
              <a:rPr lang="ko-KR" sz="2000">
                <a:solidFill>
                  <a:srgbClr val="0611F2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그러고 나서 UI에서 Button을 </a:t>
            </a:r>
            <a:r>
              <a:rPr lang="ko-KR" sz="1800">
                <a:latin typeface="맑은 고딕" charset="0"/>
                <a:ea typeface="맑은 고딕" charset="0"/>
              </a:rPr>
              <a:t>생성한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다음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Sign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In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Button이라는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이름으로</a:t>
            </a:r>
            <a:r>
              <a:rPr lang="ko-KR" sz="1800">
                <a:latin typeface="맑은 고딕" charset="0"/>
                <a:ea typeface="맑은 고딕" charset="0"/>
              </a:rPr>
              <a:t> </a:t>
            </a:r>
            <a:r>
              <a:rPr lang="ko-KR" sz="1800">
                <a:latin typeface="맑은 고딕" charset="0"/>
                <a:ea typeface="맑은 고딕" charset="0"/>
              </a:rPr>
              <a:t>정의합니다.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55" name="그림 28" descr="C:/Users/Admin1/AppData/Roaming/PolarisOffice/ETemp/5564_17517488/fImage250602681942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0790" y="1447165"/>
            <a:ext cx="4123690" cy="3298190"/>
          </a:xfrm>
          <a:prstGeom prst="roundRect"/>
          <a:solidFill>
            <a:srgbClr val="EDEDED"/>
          </a:solidFill>
        </p:spPr>
      </p:pic>
      <p:pic>
        <p:nvPicPr>
          <p:cNvPr id="56" name="그림 29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7690" y="1447800"/>
            <a:ext cx="2475230" cy="3574415"/>
          </a:xfrm>
          <a:prstGeom prst="roundRect"/>
          <a:solidFill>
            <a:srgbClr val="EDEDED"/>
          </a:solidFill>
        </p:spPr>
      </p:pic>
      <p:pic>
        <p:nvPicPr>
          <p:cNvPr id="57" name="그림 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9570085" y="2247900"/>
            <a:ext cx="1387475" cy="1956435"/>
          </a:xfrm>
          <a:prstGeom prst="roundRect"/>
          <a:solidFill>
            <a:srgbClr val="EDEDED"/>
          </a:solidFill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 line">
  <a:themeElements>
    <a:clrScheme name="빨강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 line" id="{8F9907E5-6E90-47F2-B538-A69F39FCD164}" vid="{6009D5F4-204C-4104-8A85-1B3462062012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Company>Microsoft</Company>
  <DocSecurity>0</DocSecurity>
  <HyperlinksChanged>false</HyperlinksChanged>
  <Lines>0</Lines>
  <LinksUpToDate>false</LinksUpToDate>
  <Pages>20</Pages>
  <Paragraphs>11</Paragraphs>
  <Words>29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SGA</dc:creator>
  <cp:lastModifiedBy>kileab</cp:lastModifiedBy>
  <dc:title>PowerPoint 프레젠테이션</dc:title>
  <cp:version>9.104.197.51428</cp:version>
  <dcterms:modified xsi:type="dcterms:W3CDTF">2020-11-06T09:17:06Z</dcterms:modified>
</cp:coreProperties>
</file>