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伊東 凛矢" initials="伊東" lastIdx="2" clrIdx="0">
    <p:extLst>
      <p:ext uri="{19B8F6BF-5375-455C-9EA6-DF929625EA0E}">
        <p15:presenceInfo xmlns:p15="http://schemas.microsoft.com/office/powerpoint/2012/main" userId="3126aefc80e5c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4:19:34.7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1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34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0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517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16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1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6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8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4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5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5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0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0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E9912D-BECA-4626-B68F-7710E340FA0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44EDE0-36D2-4E26-819C-F0D09BAF7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1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291099F-7B3B-408B-ADCC-D264FB1D959B}"/>
              </a:ext>
            </a:extLst>
          </p:cNvPr>
          <p:cNvGrpSpPr/>
          <p:nvPr/>
        </p:nvGrpSpPr>
        <p:grpSpPr>
          <a:xfrm>
            <a:off x="8556791" y="3773010"/>
            <a:ext cx="3125264" cy="1634871"/>
            <a:chOff x="8556791" y="3773010"/>
            <a:chExt cx="3125264" cy="1634871"/>
          </a:xfrm>
        </p:grpSpPr>
        <p:sp>
          <p:nvSpPr>
            <p:cNvPr id="30" name="星: 12 pt 29">
              <a:extLst>
                <a:ext uri="{FF2B5EF4-FFF2-40B4-BE49-F238E27FC236}">
                  <a16:creationId xmlns:a16="http://schemas.microsoft.com/office/drawing/2014/main" id="{24E5879A-6E59-4E00-9AF1-8739E151E3E2}"/>
                </a:ext>
              </a:extLst>
            </p:cNvPr>
            <p:cNvSpPr/>
            <p:nvPr/>
          </p:nvSpPr>
          <p:spPr>
            <a:xfrm>
              <a:off x="8556791" y="3773010"/>
              <a:ext cx="3125264" cy="1634871"/>
            </a:xfrm>
            <a:prstGeom prst="star1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4F9CF1D-FE42-4CC5-96FE-53B4F592BDF5}"/>
                </a:ext>
              </a:extLst>
            </p:cNvPr>
            <p:cNvSpPr txBox="1"/>
            <p:nvPr/>
          </p:nvSpPr>
          <p:spPr>
            <a:xfrm>
              <a:off x="9119397" y="4178796"/>
              <a:ext cx="2360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金稼ぎ</a:t>
              </a:r>
              <a:r>
                <a:rPr kumimoji="1" lang="en-US" altLang="ja-JP" sz="4000" b="1" dirty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!!</a:t>
              </a:r>
              <a:endParaRPr kumimoji="1" lang="ja-JP" altLang="en-US" sz="4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  <p:sp>
        <p:nvSpPr>
          <p:cNvPr id="7" name="矢印: 右 6">
            <a:extLst>
              <a:ext uri="{FF2B5EF4-FFF2-40B4-BE49-F238E27FC236}">
                <a16:creationId xmlns:a16="http://schemas.microsoft.com/office/drawing/2014/main" id="{FE7A4EA4-BEF8-4568-816A-FB4C7C6DEDF6}"/>
              </a:ext>
            </a:extLst>
          </p:cNvPr>
          <p:cNvSpPr/>
          <p:nvPr/>
        </p:nvSpPr>
        <p:spPr>
          <a:xfrm rot="20335932">
            <a:off x="4039726" y="3130261"/>
            <a:ext cx="2346566" cy="7871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367ED88-6007-48C9-87A5-3B4EF4A37473}"/>
              </a:ext>
            </a:extLst>
          </p:cNvPr>
          <p:cNvSpPr/>
          <p:nvPr/>
        </p:nvSpPr>
        <p:spPr>
          <a:xfrm>
            <a:off x="7560783" y="3633481"/>
            <a:ext cx="996008" cy="79294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7F3AE60-4B2C-4485-AB8F-E9D48969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6" y="511763"/>
            <a:ext cx="3485115" cy="619576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836F2D3-AA46-48F2-86D9-DB289399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18" y="4361456"/>
            <a:ext cx="914286" cy="9142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A7B4E9-3681-49CC-ABBC-4482F0F31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82" y="3177684"/>
            <a:ext cx="914286" cy="914286"/>
          </a:xfrm>
          <a:prstGeom prst="rect">
            <a:avLst/>
          </a:prstGeom>
        </p:spPr>
      </p:pic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54B1261B-2CDE-4F4E-AF5B-8FBCD7BA8BEF}"/>
              </a:ext>
            </a:extLst>
          </p:cNvPr>
          <p:cNvSpPr/>
          <p:nvPr/>
        </p:nvSpPr>
        <p:spPr>
          <a:xfrm rot="12787050">
            <a:off x="1721873" y="4408449"/>
            <a:ext cx="1031555" cy="336426"/>
          </a:xfrm>
          <a:prstGeom prst="stripedRightArrow">
            <a:avLst>
              <a:gd name="adj1" fmla="val 38675"/>
              <a:gd name="adj2" fmla="val 50000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爆発: 8 pt 22">
            <a:extLst>
              <a:ext uri="{FF2B5EF4-FFF2-40B4-BE49-F238E27FC236}">
                <a16:creationId xmlns:a16="http://schemas.microsoft.com/office/drawing/2014/main" id="{CA93EB6E-E6AF-42B4-B878-12EC1505DA95}"/>
              </a:ext>
            </a:extLst>
          </p:cNvPr>
          <p:cNvSpPr/>
          <p:nvPr/>
        </p:nvSpPr>
        <p:spPr>
          <a:xfrm>
            <a:off x="796919" y="1494956"/>
            <a:ext cx="784231" cy="930411"/>
          </a:xfrm>
          <a:prstGeom prst="irregularSeal1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26EF857-264E-4DCA-8515-BDFFAB37F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4" y="1807761"/>
            <a:ext cx="304800" cy="304800"/>
          </a:xfrm>
          <a:prstGeom prst="rect">
            <a:avLst/>
          </a:prstGeom>
        </p:spPr>
      </p:pic>
      <p:sp>
        <p:nvSpPr>
          <p:cNvPr id="18" name="矢印: ストライプ 17">
            <a:extLst>
              <a:ext uri="{FF2B5EF4-FFF2-40B4-BE49-F238E27FC236}">
                <a16:creationId xmlns:a16="http://schemas.microsoft.com/office/drawing/2014/main" id="{8A5A4157-162F-4615-A9B2-CDC4B90B137B}"/>
              </a:ext>
            </a:extLst>
          </p:cNvPr>
          <p:cNvSpPr/>
          <p:nvPr/>
        </p:nvSpPr>
        <p:spPr>
          <a:xfrm rot="19662826">
            <a:off x="1745942" y="3861740"/>
            <a:ext cx="388072" cy="336426"/>
          </a:xfrm>
          <a:prstGeom prst="stripedRightArrow">
            <a:avLst>
              <a:gd name="adj1" fmla="val 38675"/>
              <a:gd name="adj2" fmla="val 50000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13B60F04-FC24-4DBF-ADD4-1A14CDEED477}"/>
              </a:ext>
            </a:extLst>
          </p:cNvPr>
          <p:cNvGrpSpPr/>
          <p:nvPr/>
        </p:nvGrpSpPr>
        <p:grpSpPr>
          <a:xfrm>
            <a:off x="-42313" y="134894"/>
            <a:ext cx="3380017" cy="1601565"/>
            <a:chOff x="-144220" y="132856"/>
            <a:chExt cx="3380017" cy="1601565"/>
          </a:xfrm>
        </p:grpSpPr>
        <p:sp>
          <p:nvSpPr>
            <p:cNvPr id="2" name="爆発: 8 pt 1">
              <a:extLst>
                <a:ext uri="{FF2B5EF4-FFF2-40B4-BE49-F238E27FC236}">
                  <a16:creationId xmlns:a16="http://schemas.microsoft.com/office/drawing/2014/main" id="{7D6D5810-5FEE-4B48-AE45-37859A70C133}"/>
                </a:ext>
              </a:extLst>
            </p:cNvPr>
            <p:cNvSpPr/>
            <p:nvPr/>
          </p:nvSpPr>
          <p:spPr>
            <a:xfrm>
              <a:off x="-144220" y="132856"/>
              <a:ext cx="3380017" cy="1601565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E4F0C3A-EA74-4AFB-A39B-312F23E7A6B9}"/>
                </a:ext>
              </a:extLst>
            </p:cNvPr>
            <p:cNvSpPr txBox="1"/>
            <p:nvPr/>
          </p:nvSpPr>
          <p:spPr>
            <a:xfrm>
              <a:off x="648952" y="521992"/>
              <a:ext cx="177446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4000" b="1" dirty="0">
                  <a:ln w="317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獲って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BFCC99D-1729-4367-8E27-1779557E5A3A}"/>
              </a:ext>
            </a:extLst>
          </p:cNvPr>
          <p:cNvGrpSpPr/>
          <p:nvPr/>
        </p:nvGrpSpPr>
        <p:grpSpPr>
          <a:xfrm>
            <a:off x="4102136" y="994658"/>
            <a:ext cx="2223205" cy="966183"/>
            <a:chOff x="4102136" y="994658"/>
            <a:chExt cx="2223205" cy="966183"/>
          </a:xfrm>
        </p:grpSpPr>
        <p:sp>
          <p:nvSpPr>
            <p:cNvPr id="9" name="吹き出し: 円形 8">
              <a:extLst>
                <a:ext uri="{FF2B5EF4-FFF2-40B4-BE49-F238E27FC236}">
                  <a16:creationId xmlns:a16="http://schemas.microsoft.com/office/drawing/2014/main" id="{270F2EB6-B822-4760-9894-78F9011E94F5}"/>
                </a:ext>
              </a:extLst>
            </p:cNvPr>
            <p:cNvSpPr/>
            <p:nvPr/>
          </p:nvSpPr>
          <p:spPr>
            <a:xfrm>
              <a:off x="4102136" y="994658"/>
              <a:ext cx="2223205" cy="966183"/>
            </a:xfrm>
            <a:prstGeom prst="wedgeEllipseCallout">
              <a:avLst>
                <a:gd name="adj1" fmla="val 57467"/>
                <a:gd name="adj2" fmla="val 7256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6D2C74C-5E98-40C1-97B3-2E32C00D62E0}"/>
                </a:ext>
              </a:extLst>
            </p:cNvPr>
            <p:cNvSpPr txBox="1"/>
            <p:nvPr/>
          </p:nvSpPr>
          <p:spPr>
            <a:xfrm>
              <a:off x="4345920" y="1087918"/>
              <a:ext cx="1774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b="1" dirty="0">
                  <a:ln w="9525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売って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E4FFE3-702B-4CDC-A08D-3991CF962851}"/>
              </a:ext>
            </a:extLst>
          </p:cNvPr>
          <p:cNvSpPr txBox="1"/>
          <p:nvPr/>
        </p:nvSpPr>
        <p:spPr>
          <a:xfrm>
            <a:off x="9655381" y="5280658"/>
            <a:ext cx="248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獲って売ってどんどん稼ごう！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CE49A01-0E5D-41AE-A323-22FD96D4ADB0}"/>
              </a:ext>
            </a:extLst>
          </p:cNvPr>
          <p:cNvSpPr txBox="1"/>
          <p:nvPr/>
        </p:nvSpPr>
        <p:spPr>
          <a:xfrm>
            <a:off x="1536186" y="5499491"/>
            <a:ext cx="310112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/>
              <a:t>上ってアイテムを獲得しよう！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7AE7F9-2585-4563-8413-997F3B11AAF6}"/>
              </a:ext>
            </a:extLst>
          </p:cNvPr>
          <p:cNvSpPr txBox="1"/>
          <p:nvPr/>
        </p:nvSpPr>
        <p:spPr>
          <a:xfrm>
            <a:off x="1536949" y="5876360"/>
            <a:ext cx="497129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/>
              <a:t>上に行けば行くほどいいアイテムが手に入るぞ！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313ECEB-E804-4BF8-900B-EFCF6EEC6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41" y="479966"/>
            <a:ext cx="5330798" cy="2998574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C44DEC8-80C3-45B4-B62E-D381CA292674}"/>
              </a:ext>
            </a:extLst>
          </p:cNvPr>
          <p:cNvSpPr/>
          <p:nvPr/>
        </p:nvSpPr>
        <p:spPr>
          <a:xfrm>
            <a:off x="8833607" y="796666"/>
            <a:ext cx="3005432" cy="1938141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7EE67A-61FD-496F-8C66-D7A7E58530F5}"/>
              </a:ext>
            </a:extLst>
          </p:cNvPr>
          <p:cNvSpPr txBox="1"/>
          <p:nvPr/>
        </p:nvSpPr>
        <p:spPr>
          <a:xfrm>
            <a:off x="8887064" y="826834"/>
            <a:ext cx="300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獲ってきたアイテム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9FF0D3-2536-4D6C-A759-1FD5EFC3FE94}"/>
              </a:ext>
            </a:extLst>
          </p:cNvPr>
          <p:cNvSpPr txBox="1"/>
          <p:nvPr/>
        </p:nvSpPr>
        <p:spPr>
          <a:xfrm>
            <a:off x="8557276" y="2794604"/>
            <a:ext cx="333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見つけたアイテムを売ろう！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2C1754-EE7C-4045-A1B4-A45DFE258902}"/>
              </a:ext>
            </a:extLst>
          </p:cNvPr>
          <p:cNvSpPr txBox="1"/>
          <p:nvPr/>
        </p:nvSpPr>
        <p:spPr>
          <a:xfrm>
            <a:off x="8557276" y="3125507"/>
            <a:ext cx="34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店によってボーナスがつくぞ！</a:t>
            </a:r>
          </a:p>
        </p:txBody>
      </p:sp>
      <p:pic>
        <p:nvPicPr>
          <p:cNvPr id="1026" name="Picture 2" descr="お金持ち・成金のイラスト">
            <a:extLst>
              <a:ext uri="{FF2B5EF4-FFF2-40B4-BE49-F238E27FC236}">
                <a16:creationId xmlns:a16="http://schemas.microsoft.com/office/drawing/2014/main" id="{21D16B43-21A2-43B9-B2CE-F8E2CE74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40" y="4298756"/>
            <a:ext cx="3369895" cy="26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0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361</TotalTime>
  <Words>44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HG創英角ｺﾞｼｯｸUB</vt:lpstr>
      <vt:lpstr>ＭＳ Ｐゴシック</vt:lpstr>
      <vt:lpstr>Arial</vt:lpstr>
      <vt:lpstr>Calisto MT</vt:lpstr>
      <vt:lpstr>Trebuchet MS</vt:lpstr>
      <vt:lpstr>Wingdings 2</vt:lpstr>
      <vt:lpstr>石版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</dc:title>
  <dc:creator>伊東 凛矢</dc:creator>
  <cp:lastModifiedBy>game</cp:lastModifiedBy>
  <cp:revision>17</cp:revision>
  <dcterms:created xsi:type="dcterms:W3CDTF">2020-11-10T05:17:41Z</dcterms:created>
  <dcterms:modified xsi:type="dcterms:W3CDTF">2020-11-11T02:19:01Z</dcterms:modified>
</cp:coreProperties>
</file>