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A491-1DC8-4185-8E18-A59D56ED6A5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6ED9-3652-4E12-8DCD-577D3F76C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20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A491-1DC8-4185-8E18-A59D56ED6A5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6ED9-3652-4E12-8DCD-577D3F76C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02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A491-1DC8-4185-8E18-A59D56ED6A5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6ED9-3652-4E12-8DCD-577D3F76C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3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A491-1DC8-4185-8E18-A59D56ED6A5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6ED9-3652-4E12-8DCD-577D3F76C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61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A491-1DC8-4185-8E18-A59D56ED6A5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6ED9-3652-4E12-8DCD-577D3F76C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57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A491-1DC8-4185-8E18-A59D56ED6A5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6ED9-3652-4E12-8DCD-577D3F76C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27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A491-1DC8-4185-8E18-A59D56ED6A5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6ED9-3652-4E12-8DCD-577D3F76C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48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A491-1DC8-4185-8E18-A59D56ED6A5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6ED9-3652-4E12-8DCD-577D3F76C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4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A491-1DC8-4185-8E18-A59D56ED6A5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6ED9-3652-4E12-8DCD-577D3F76C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56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A491-1DC8-4185-8E18-A59D56ED6A5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6ED9-3652-4E12-8DCD-577D3F76C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40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3A491-1DC8-4185-8E18-A59D56ED6A5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6ED9-3652-4E12-8DCD-577D3F76C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38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3A491-1DC8-4185-8E18-A59D56ED6A5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E6ED9-3652-4E12-8DCD-577D3F76C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32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Slide.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Титульный слайд. Здесь нужно поместить приветствие.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9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 Slide.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Слайд, на котором будет размещена информация о создателе 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41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Slide.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этом слайде будет отображена основная важная информация о проекте.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87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Slide.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этом слайде будет размещена </a:t>
            </a:r>
            <a:r>
              <a:rPr lang="ru-RU" dirty="0" smtClean="0"/>
              <a:t>информация про регистрацию и вход в аккаунт.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795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Courses info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этом слайде будет помещена информация о возможностях действий с курсами валют.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099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Thanking slide.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9128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Hello Slide.</vt:lpstr>
      <vt:lpstr>Me Slide.</vt:lpstr>
      <vt:lpstr>Starting Slide.</vt:lpstr>
      <vt:lpstr>Registration Slide.</vt:lpstr>
      <vt:lpstr>Courses info</vt:lpstr>
      <vt:lpstr>Thanking slide.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Slide.</dc:title>
  <dc:creator>Суровов Александр</dc:creator>
  <cp:lastModifiedBy>Суровов Александр</cp:lastModifiedBy>
  <cp:revision>1</cp:revision>
  <dcterms:created xsi:type="dcterms:W3CDTF">2024-11-11T22:04:43Z</dcterms:created>
  <dcterms:modified xsi:type="dcterms:W3CDTF">2024-11-11T22:06:13Z</dcterms:modified>
</cp:coreProperties>
</file>