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7" r:id="rId3"/>
    <p:sldId id="335" r:id="rId4"/>
    <p:sldId id="336" r:id="rId5"/>
    <p:sldId id="258" r:id="rId6"/>
    <p:sldId id="259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Fjalla One" panose="02000506040000020004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lmse1MBn2j4JAHCv8ZR1AtClk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EA0"/>
    <a:srgbClr val="2619AA"/>
    <a:srgbClr val="190057"/>
    <a:srgbClr val="2E0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08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19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18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72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4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10d63318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g1010d63318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10d63318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g1010d63318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8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10d63318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g1010d63318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7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9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71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0d63318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1010d63318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0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5"/>
          <p:cNvSpPr/>
          <p:nvPr/>
        </p:nvSpPr>
        <p:spPr>
          <a:xfrm rot="5400000">
            <a:off x="2596350" y="-1146175"/>
            <a:ext cx="3951300" cy="5262000"/>
          </a:xfrm>
          <a:prstGeom prst="roundRect">
            <a:avLst>
              <a:gd name="adj" fmla="val 14664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5"/>
          <p:cNvSpPr txBox="1">
            <a:spLocks noGrp="1"/>
          </p:cNvSpPr>
          <p:nvPr>
            <p:ph type="title" hasCustomPrompt="1"/>
          </p:nvPr>
        </p:nvSpPr>
        <p:spPr>
          <a:xfrm>
            <a:off x="1443600" y="1447475"/>
            <a:ext cx="62568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55"/>
          <p:cNvSpPr txBox="1">
            <a:spLocks noGrp="1"/>
          </p:cNvSpPr>
          <p:nvPr>
            <p:ph type="body" idx="1"/>
          </p:nvPr>
        </p:nvSpPr>
        <p:spPr>
          <a:xfrm>
            <a:off x="1443600" y="3640975"/>
            <a:ext cx="6256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0980"/>
                </a:srgbClr>
              </a:gs>
              <a:gs pos="100000">
                <a:srgbClr val="80E0FF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8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HEADER_1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59"/>
          <p:cNvSpPr txBox="1">
            <a:spLocks noGrp="1"/>
          </p:cNvSpPr>
          <p:nvPr>
            <p:ph type="title" idx="2"/>
          </p:nvPr>
        </p:nvSpPr>
        <p:spPr>
          <a:xfrm>
            <a:off x="1659199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59"/>
          <p:cNvSpPr txBox="1">
            <a:spLocks noGrp="1"/>
          </p:cNvSpPr>
          <p:nvPr>
            <p:ph type="subTitle" idx="1"/>
          </p:nvPr>
        </p:nvSpPr>
        <p:spPr>
          <a:xfrm>
            <a:off x="1659199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59"/>
          <p:cNvSpPr txBox="1">
            <a:spLocks noGrp="1"/>
          </p:cNvSpPr>
          <p:nvPr>
            <p:ph type="title" idx="3"/>
          </p:nvPr>
        </p:nvSpPr>
        <p:spPr>
          <a:xfrm>
            <a:off x="5335301" y="3364525"/>
            <a:ext cx="2149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9"/>
          <p:cNvSpPr txBox="1">
            <a:spLocks noGrp="1"/>
          </p:cNvSpPr>
          <p:nvPr>
            <p:ph type="subTitle" idx="4"/>
          </p:nvPr>
        </p:nvSpPr>
        <p:spPr>
          <a:xfrm>
            <a:off x="5335301" y="3953275"/>
            <a:ext cx="21495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0"/>
          <p:cNvSpPr txBox="1">
            <a:spLocks noGrp="1"/>
          </p:cNvSpPr>
          <p:nvPr>
            <p:ph type="subTitle" idx="1"/>
          </p:nvPr>
        </p:nvSpPr>
        <p:spPr>
          <a:xfrm>
            <a:off x="5372275" y="2476725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60"/>
          <p:cNvSpPr txBox="1">
            <a:spLocks noGrp="1"/>
          </p:cNvSpPr>
          <p:nvPr>
            <p:ph type="body" idx="2"/>
          </p:nvPr>
        </p:nvSpPr>
        <p:spPr>
          <a:xfrm>
            <a:off x="5372275" y="2974425"/>
            <a:ext cx="25797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60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1"/>
          <p:cNvSpPr/>
          <p:nvPr/>
        </p:nvSpPr>
        <p:spPr>
          <a:xfrm rot="5400000">
            <a:off x="-1443800" y="-602075"/>
            <a:ext cx="5285700" cy="7504500"/>
          </a:xfrm>
          <a:prstGeom prst="roundRect">
            <a:avLst>
              <a:gd name="adj" fmla="val 18383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1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3" name="Google Shape;123;p61"/>
          <p:cNvSpPr txBox="1">
            <a:spLocks noGrp="1"/>
          </p:cNvSpPr>
          <p:nvPr>
            <p:ph type="subTitle" idx="1"/>
          </p:nvPr>
        </p:nvSpPr>
        <p:spPr>
          <a:xfrm>
            <a:off x="882200" y="1817925"/>
            <a:ext cx="35154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61"/>
          <p:cNvSpPr txBox="1"/>
          <p:nvPr/>
        </p:nvSpPr>
        <p:spPr>
          <a:xfrm>
            <a:off x="882200" y="3476925"/>
            <a:ext cx="2970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 b="0" i="0" u="none" strike="noStrike" cap="non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2"/>
          <p:cNvSpPr/>
          <p:nvPr/>
        </p:nvSpPr>
        <p:spPr>
          <a:xfrm rot="5400000">
            <a:off x="4778685" y="-618350"/>
            <a:ext cx="3418200" cy="7504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2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830858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4800742" y="1411950"/>
            <a:ext cx="3512400" cy="3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234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4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ONE_COLUMN_TEXT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title" idx="2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title" idx="3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ubTitle" idx="4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title" idx="5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9"/>
          <p:cNvSpPr txBox="1">
            <a:spLocks noGrp="1"/>
          </p:cNvSpPr>
          <p:nvPr>
            <p:ph type="subTitle" idx="6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title" idx="7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subTitle" idx="8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title" idx="9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subTitle" idx="13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title" idx="14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subTitle" idx="15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>
            <a:spLocks noGrp="1"/>
          </p:cNvSpPr>
          <p:nvPr>
            <p:ph type="subTitle" idx="1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body" idx="2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3"/>
          <p:cNvSpPr txBox="1">
            <a:spLocks noGrp="1"/>
          </p:cNvSpPr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subTitle" idx="1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title" idx="3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53"/>
          <p:cNvSpPr txBox="1">
            <a:spLocks noGrp="1"/>
          </p:cNvSpPr>
          <p:nvPr>
            <p:ph type="subTitle" idx="4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48000">
              <a:srgbClr val="2619AA"/>
            </a:gs>
            <a:gs pos="0">
              <a:srgbClr val="190057"/>
            </a:gs>
            <a:gs pos="100000">
              <a:srgbClr val="8F1EA0"/>
            </a:gs>
          </a:gsLst>
          <a:lin ang="27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899914" y="300160"/>
            <a:ext cx="6894351" cy="1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Destroy de Boss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287794" y="2589836"/>
            <a:ext cx="4059296" cy="17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600" dirty="0"/>
              <a:t>Docente: </a:t>
            </a:r>
            <a:r>
              <a:rPr lang="es-MX" sz="1600" dirty="0" err="1"/>
              <a:t>Barron</a:t>
            </a:r>
            <a:r>
              <a:rPr lang="es-MX" sz="1600" dirty="0"/>
              <a:t> </a:t>
            </a:r>
            <a:r>
              <a:rPr lang="es-MX" sz="1600" dirty="0" err="1"/>
              <a:t>Rodriguez</a:t>
            </a:r>
            <a:r>
              <a:rPr lang="es-MX" sz="1600" dirty="0"/>
              <a:t> Gabriel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600" dirty="0"/>
              <a:t>Miguel Arturo Rojas Hernández - 1219101112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/>
              <a:t>Muñiz Amaro Isaac Gamaliel -1219100514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/>
              <a:t>GDGS2101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 dirty="0"/>
              <a:t>30/11/2022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</p:txBody>
      </p:sp>
      <p:sp>
        <p:nvSpPr>
          <p:cNvPr id="102" name="Google Shape;141;p1">
            <a:extLst>
              <a:ext uri="{FF2B5EF4-FFF2-40B4-BE49-F238E27FC236}">
                <a16:creationId xmlns:a16="http://schemas.microsoft.com/office/drawing/2014/main" id="{A50F6EB9-4EFA-44AD-A5A1-D2F71CCFEA4C}"/>
              </a:ext>
            </a:extLst>
          </p:cNvPr>
          <p:cNvSpPr txBox="1">
            <a:spLocks/>
          </p:cNvSpPr>
          <p:nvPr/>
        </p:nvSpPr>
        <p:spPr>
          <a:xfrm>
            <a:off x="207757" y="1785927"/>
            <a:ext cx="4559879" cy="73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es-MX" sz="1500" dirty="0"/>
              <a:t>Unidad II “Programación orientada a objetos para videojuegos”</a:t>
            </a:r>
          </a:p>
          <a:p>
            <a:pPr algn="ctr"/>
            <a:endParaRPr lang="es-MX" sz="1500" dirty="0"/>
          </a:p>
          <a:p>
            <a:pPr algn="just"/>
            <a:endParaRPr lang="es-MX" sz="1600" dirty="0"/>
          </a:p>
          <a:p>
            <a:pPr marL="0" indent="0">
              <a:buClr>
                <a:schemeClr val="dk1"/>
              </a:buClr>
              <a:buFont typeface="Arial"/>
              <a:buNone/>
            </a:pPr>
            <a:endParaRPr lang="pt-BR" sz="1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B2C914-5130-185E-CACB-6DD3FE5A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06" y="1866823"/>
            <a:ext cx="4206300" cy="2366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271952"/>
            <a:ext cx="3791457" cy="367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Big Boss es el enemigo final del juego, responsable de asesinar a la familia de </a:t>
            </a:r>
            <a:r>
              <a:rPr lang="es-MX" dirty="0" err="1"/>
              <a:t>Squanchy</a:t>
            </a:r>
            <a:r>
              <a:rPr lang="es-MX" dirty="0"/>
              <a:t> y de destruir su planeta natal. Este es un gigante con una gran espada y armadura.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Puede hacer: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Golpear con su gran espada al Player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Invocar meteoritos para lastimar al Player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Cuenta con mucho porcentaje de vida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138222" y="373452"/>
            <a:ext cx="6613451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Enemigo 4 – Nivel 4 -  Big Boss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EBF933-8775-793D-FB7D-3FCCB07DB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8"/>
          <a:stretch/>
        </p:blipFill>
        <p:spPr>
          <a:xfrm>
            <a:off x="444709" y="1743739"/>
            <a:ext cx="3820804" cy="2254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71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431"/>
                </a:srgbClr>
              </a:gs>
              <a:gs pos="66000">
                <a:srgbClr val="E354F7">
                  <a:alpha val="21960"/>
                </a:srgbClr>
              </a:gs>
              <a:gs pos="100000">
                <a:srgbClr val="10ECFF">
                  <a:alpha val="3333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 txBox="1">
            <a:spLocks noGrp="1"/>
          </p:cNvSpPr>
          <p:nvPr>
            <p:ph type="title"/>
          </p:nvPr>
        </p:nvSpPr>
        <p:spPr>
          <a:xfrm>
            <a:off x="3740866" y="1284667"/>
            <a:ext cx="5318270" cy="19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Items del juego</a:t>
            </a:r>
            <a:endParaRPr dirty="0"/>
          </a:p>
        </p:txBody>
      </p:sp>
      <p:grpSp>
        <p:nvGrpSpPr>
          <p:cNvPr id="251" name="Google Shape;251;p4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52" name="Google Shape;252;p4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431"/>
                  </a:srgbClr>
                </a:gs>
                <a:gs pos="66000">
                  <a:srgbClr val="E354F7">
                    <a:alpha val="21960"/>
                  </a:srgbClr>
                </a:gs>
                <a:gs pos="100000">
                  <a:srgbClr val="10ECFF">
                    <a:alpha val="33333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8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984334"/>
            <a:ext cx="3791457" cy="151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Este gusanito es capaz de hacer que recuperes 20 puntos de vida. Puede aparecer después de matar a un enemigo.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637952" y="373452"/>
            <a:ext cx="6613451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 err="1"/>
              <a:t>Item</a:t>
            </a:r>
            <a:r>
              <a:rPr lang="es-MX" dirty="0"/>
              <a:t> de salud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D497EA-FACF-C3E2-E084-73A249A4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95" y="1590928"/>
            <a:ext cx="2582833" cy="2598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65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963716"/>
            <a:ext cx="3791457" cy="145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Es una versión mini del Player, y te da una vida completa, para que tengas mas oportunidad de ganar el juego.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914398" y="373452"/>
            <a:ext cx="6613451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 err="1"/>
              <a:t>Item</a:t>
            </a:r>
            <a:r>
              <a:rPr lang="es-MX" dirty="0"/>
              <a:t> de vida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786E42-C335-6A06-9390-5301BC43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79" t="7551"/>
          <a:stretch/>
        </p:blipFill>
        <p:spPr>
          <a:xfrm>
            <a:off x="1297172" y="1509823"/>
            <a:ext cx="2211018" cy="2668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944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890586"/>
            <a:ext cx="3791457" cy="160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Este mini cerebro es capaz de hacer inmortal al Player durante 10 segundos. 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919717" y="373452"/>
            <a:ext cx="6613451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 err="1"/>
              <a:t>Item</a:t>
            </a:r>
            <a:r>
              <a:rPr lang="es-MX" dirty="0"/>
              <a:t> de invencibilidad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526336-C7EA-00C7-4636-6D368464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8" y="1629344"/>
            <a:ext cx="3138931" cy="2131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582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10d633183_1_58"/>
          <p:cNvSpPr/>
          <p:nvPr/>
        </p:nvSpPr>
        <p:spPr>
          <a:xfrm rot="5400000">
            <a:off x="3147127" y="-974901"/>
            <a:ext cx="2605200" cy="76235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010d633183_1_58"/>
          <p:cNvSpPr txBox="1">
            <a:spLocks noGrp="1"/>
          </p:cNvSpPr>
          <p:nvPr>
            <p:ph type="title"/>
          </p:nvPr>
        </p:nvSpPr>
        <p:spPr>
          <a:xfrm>
            <a:off x="529925" y="339400"/>
            <a:ext cx="7274374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¿Qué es </a:t>
            </a:r>
            <a:r>
              <a:rPr lang="es-MX" dirty="0" err="1"/>
              <a:t>Destroy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Boss?</a:t>
            </a:r>
            <a:endParaRPr dirty="0"/>
          </a:p>
        </p:txBody>
      </p:sp>
      <p:sp>
        <p:nvSpPr>
          <p:cNvPr id="778" name="Google Shape;778;g1010d633183_1_58"/>
          <p:cNvSpPr txBox="1">
            <a:spLocks noGrp="1"/>
          </p:cNvSpPr>
          <p:nvPr>
            <p:ph type="body" idx="1"/>
          </p:nvPr>
        </p:nvSpPr>
        <p:spPr>
          <a:xfrm>
            <a:off x="956930" y="1821353"/>
            <a:ext cx="6847369" cy="204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 err="1"/>
              <a:t>Destroy</a:t>
            </a:r>
            <a:r>
              <a:rPr lang="es-MX" sz="1600" dirty="0"/>
              <a:t> </a:t>
            </a:r>
            <a:r>
              <a:rPr lang="es-MX" sz="1600" dirty="0" err="1"/>
              <a:t>The</a:t>
            </a:r>
            <a:r>
              <a:rPr lang="es-MX" sz="1600" dirty="0"/>
              <a:t> Boss es un juego que trata de la historia de  </a:t>
            </a:r>
            <a:r>
              <a:rPr lang="es-MX" sz="1600" dirty="0" err="1"/>
              <a:t>Squanchy</a:t>
            </a:r>
            <a:r>
              <a:rPr lang="es-MX" sz="1600" dirty="0"/>
              <a:t> que es un extraterrestre que busca venganza, después de que su planeta natal haya sido destruido con su familia en él, por un horrible villano. Desde entonces ha ido a distintos planetas buscando al destructor para asesinarlo, pero este tiene aliados que lo protegen en todo momento para evitar que lo maten. </a:t>
            </a:r>
          </a:p>
        </p:txBody>
      </p:sp>
    </p:spTree>
    <p:extLst>
      <p:ext uri="{BB962C8B-B14F-4D97-AF65-F5344CB8AC3E}">
        <p14:creationId xmlns:p14="http://schemas.microsoft.com/office/powerpoint/2010/main" val="29641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10d633183_1_58"/>
          <p:cNvSpPr/>
          <p:nvPr/>
        </p:nvSpPr>
        <p:spPr>
          <a:xfrm rot="5400000">
            <a:off x="3147127" y="-974901"/>
            <a:ext cx="2605200" cy="76235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MX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010d633183_1_58"/>
          <p:cNvSpPr txBox="1">
            <a:spLocks noGrp="1"/>
          </p:cNvSpPr>
          <p:nvPr>
            <p:ph type="title"/>
          </p:nvPr>
        </p:nvSpPr>
        <p:spPr>
          <a:xfrm>
            <a:off x="529925" y="339400"/>
            <a:ext cx="7274374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Objetivo del juego</a:t>
            </a:r>
            <a:endParaRPr dirty="0"/>
          </a:p>
        </p:txBody>
      </p:sp>
      <p:sp>
        <p:nvSpPr>
          <p:cNvPr id="778" name="Google Shape;778;g1010d633183_1_58"/>
          <p:cNvSpPr txBox="1">
            <a:spLocks noGrp="1"/>
          </p:cNvSpPr>
          <p:nvPr>
            <p:ph type="body" idx="1"/>
          </p:nvPr>
        </p:nvSpPr>
        <p:spPr>
          <a:xfrm>
            <a:off x="956930" y="1821353"/>
            <a:ext cx="6847369" cy="204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/>
              <a:t> Hacer que  </a:t>
            </a:r>
            <a:r>
              <a:rPr lang="es-MX" sz="1600" dirty="0" err="1"/>
              <a:t>Squanchy</a:t>
            </a:r>
            <a:r>
              <a:rPr lang="es-MX" sz="1600" dirty="0"/>
              <a:t> vengue a su familia derrotando a todos los aliados del Big Boss incluyendo a este, para que ya no vuelva a aterrorizar a otros planetas ni llevarlos a la destrucción. Y así  </a:t>
            </a:r>
            <a:r>
              <a:rPr lang="es-MX" sz="1600" dirty="0" err="1"/>
              <a:t>Squanchy</a:t>
            </a:r>
            <a:r>
              <a:rPr lang="es-MX" sz="1600" dirty="0"/>
              <a:t> pueda llenar el vacío que le dejo al perder a su familia y a su planeta natal. </a:t>
            </a:r>
          </a:p>
        </p:txBody>
      </p:sp>
    </p:spTree>
    <p:extLst>
      <p:ext uri="{BB962C8B-B14F-4D97-AF65-F5344CB8AC3E}">
        <p14:creationId xmlns:p14="http://schemas.microsoft.com/office/powerpoint/2010/main" val="42540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10d633183_1_58"/>
          <p:cNvSpPr/>
          <p:nvPr/>
        </p:nvSpPr>
        <p:spPr>
          <a:xfrm rot="5400000">
            <a:off x="2844208" y="-1418983"/>
            <a:ext cx="3455581" cy="8760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</a:srgbClr>
              </a:gs>
              <a:gs pos="66000">
                <a:srgbClr val="E354F7">
                  <a:alpha val="11372"/>
                </a:srgbClr>
              </a:gs>
              <a:gs pos="100000">
                <a:srgbClr val="10ECFF">
                  <a:alpha val="11372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010d633183_1_58"/>
          <p:cNvSpPr txBox="1">
            <a:spLocks noGrp="1"/>
          </p:cNvSpPr>
          <p:nvPr>
            <p:ph type="title"/>
          </p:nvPr>
        </p:nvSpPr>
        <p:spPr>
          <a:xfrm>
            <a:off x="529925" y="339400"/>
            <a:ext cx="7912326" cy="11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Reglas básicas del juego</a:t>
            </a:r>
            <a:endParaRPr dirty="0"/>
          </a:p>
        </p:txBody>
      </p:sp>
      <p:sp>
        <p:nvSpPr>
          <p:cNvPr id="778" name="Google Shape;778;g1010d633183_1_58"/>
          <p:cNvSpPr txBox="1">
            <a:spLocks noGrp="1"/>
          </p:cNvSpPr>
          <p:nvPr>
            <p:ph type="body" idx="1"/>
          </p:nvPr>
        </p:nvSpPr>
        <p:spPr>
          <a:xfrm>
            <a:off x="342748" y="1316888"/>
            <a:ext cx="4229251" cy="329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Con la tecla ‘P’ se pone pausa al juego.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Con la barra espaciadora el Player salta.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Las flechas de izquierda a derecha mueven al Player.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El </a:t>
            </a:r>
            <a:r>
              <a:rPr lang="es-MX" dirty="0" err="1"/>
              <a:t>item</a:t>
            </a:r>
            <a:r>
              <a:rPr lang="es-MX" dirty="0"/>
              <a:t> del cerebro te da inmunidad por 10 segundos.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El </a:t>
            </a:r>
            <a:r>
              <a:rPr lang="es-MX" dirty="0" err="1"/>
              <a:t>item</a:t>
            </a:r>
            <a:r>
              <a:rPr lang="es-MX" dirty="0"/>
              <a:t> del Player mini da una vida.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El </a:t>
            </a:r>
            <a:r>
              <a:rPr lang="es-MX" dirty="0" err="1"/>
              <a:t>item</a:t>
            </a:r>
            <a:r>
              <a:rPr lang="es-MX" dirty="0"/>
              <a:t> de un gusano aumenta la vida del Player 20 puntos.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" name="Google Shape;778;g1010d633183_1_58">
            <a:extLst>
              <a:ext uri="{FF2B5EF4-FFF2-40B4-BE49-F238E27FC236}">
                <a16:creationId xmlns:a16="http://schemas.microsoft.com/office/drawing/2014/main" id="{C686ED77-9A40-F6A8-30E5-37D380F75C99}"/>
              </a:ext>
            </a:extLst>
          </p:cNvPr>
          <p:cNvSpPr txBox="1">
            <a:spLocks/>
          </p:cNvSpPr>
          <p:nvPr/>
        </p:nvSpPr>
        <p:spPr>
          <a:xfrm>
            <a:off x="4759176" y="1233376"/>
            <a:ext cx="4021151" cy="25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El juego se gana cuando eliminas al jefe final.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El Player inicia con 2 vidas.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El Player cuenta con un porcentaje de vida el cual consta de 100 puntos.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Con doble clic derecho el Player Lanza su cuchillo para herir a los enemigos.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Cuando mueres se queda guardado el ultimo </a:t>
            </a:r>
            <a:r>
              <a:rPr lang="es-MX" dirty="0" err="1"/>
              <a:t>CheckPoint</a:t>
            </a:r>
            <a:r>
              <a:rPr lang="es-MX" dirty="0"/>
              <a:t> por el que pasaste.</a:t>
            </a:r>
          </a:p>
        </p:txBody>
      </p:sp>
    </p:spTree>
    <p:extLst>
      <p:ext uri="{BB962C8B-B14F-4D97-AF65-F5344CB8AC3E}">
        <p14:creationId xmlns:p14="http://schemas.microsoft.com/office/powerpoint/2010/main" val="21601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431"/>
                </a:srgbClr>
              </a:gs>
              <a:gs pos="66000">
                <a:srgbClr val="E354F7">
                  <a:alpha val="21960"/>
                </a:srgbClr>
              </a:gs>
              <a:gs pos="100000">
                <a:srgbClr val="10ECFF">
                  <a:alpha val="3333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 txBox="1">
            <a:spLocks noGrp="1"/>
          </p:cNvSpPr>
          <p:nvPr>
            <p:ph type="title"/>
          </p:nvPr>
        </p:nvSpPr>
        <p:spPr>
          <a:xfrm>
            <a:off x="3740866" y="1284667"/>
            <a:ext cx="5318270" cy="19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Personajes y Niveles</a:t>
            </a:r>
            <a:endParaRPr dirty="0"/>
          </a:p>
        </p:txBody>
      </p:sp>
      <p:grpSp>
        <p:nvGrpSpPr>
          <p:cNvPr id="251" name="Google Shape;251;p4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52" name="Google Shape;252;p4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431"/>
                  </a:srgbClr>
                </a:gs>
                <a:gs pos="66000">
                  <a:srgbClr val="E354F7">
                    <a:alpha val="21960"/>
                  </a:srgbClr>
                </a:gs>
                <a:gs pos="100000">
                  <a:srgbClr val="10ECFF">
                    <a:alpha val="33333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882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271952"/>
            <a:ext cx="3791457" cy="326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err="1"/>
              <a:t>Squanchy</a:t>
            </a:r>
            <a:r>
              <a:rPr lang="es-MX" dirty="0"/>
              <a:t> es el personaje principal de la historia, un extraterrestre con pinta de </a:t>
            </a:r>
            <a:r>
              <a:rPr lang="es-MX" dirty="0" err="1"/>
              <a:t>zombie</a:t>
            </a:r>
            <a:r>
              <a:rPr lang="es-MX" dirty="0"/>
              <a:t> que busca venganza.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Puede hacer: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Brincar con barra espaciadora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Lanzar cuchillos con clic derecho, para herir a sus enemigos.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Correr 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0" y="373452"/>
            <a:ext cx="5049762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Player - </a:t>
            </a:r>
            <a:r>
              <a:rPr lang="es-MX" dirty="0" err="1"/>
              <a:t>Squanchy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CA1BA9-8E55-0D8F-6053-495FD60F9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9" y="1550674"/>
            <a:ext cx="2740545" cy="2707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271952"/>
            <a:ext cx="3791457" cy="326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Walker es el primer enemigo al que se debe enfrentar </a:t>
            </a:r>
            <a:r>
              <a:rPr lang="es-MX" dirty="0" err="1"/>
              <a:t>Squanchy</a:t>
            </a:r>
            <a:r>
              <a:rPr lang="es-MX" dirty="0"/>
              <a:t>, un esqueleto de estatura alta muy enfadado y poco razonable.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Puede hacer: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Seguir al Player por toda la plataforma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Golpear con su Mangual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138222" y="373452"/>
            <a:ext cx="6613451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Enemigo 1 – Nivel 1 - Walker 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9318AB-98CB-66F2-988D-A4F69050F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42" y="1605237"/>
            <a:ext cx="2707339" cy="2598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44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271952"/>
            <a:ext cx="3791457" cy="326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err="1"/>
              <a:t>Shooter</a:t>
            </a:r>
            <a:r>
              <a:rPr lang="es-MX" dirty="0"/>
              <a:t> es el segundo enemigo del juego, se ve muy chiquito, pero es muy veloz usando su arco, no te fíes de él.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Puede hacer: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Lanzar flechas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138222" y="373452"/>
            <a:ext cx="6613451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Enemigo 2 – Nivel 2 -  </a:t>
            </a:r>
            <a:r>
              <a:rPr lang="es-MX" dirty="0" err="1"/>
              <a:t>Shooter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71223B-3FA8-EA3F-ED59-8320B280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02" y="1393787"/>
            <a:ext cx="2628328" cy="295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4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0d633183_1_7"/>
          <p:cNvSpPr txBox="1">
            <a:spLocks noGrp="1"/>
          </p:cNvSpPr>
          <p:nvPr>
            <p:ph type="body" idx="2"/>
          </p:nvPr>
        </p:nvSpPr>
        <p:spPr>
          <a:xfrm>
            <a:off x="4572000" y="1271952"/>
            <a:ext cx="3791457" cy="326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err="1"/>
              <a:t>Spawner</a:t>
            </a:r>
            <a:r>
              <a:rPr lang="es-MX" dirty="0"/>
              <a:t> es el tercer enemigo, un enemigo muy fuerte de hecho, ya que es una estructura de hueso que no tiene alma ni piedad.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Puede hacer:</a:t>
            </a:r>
          </a:p>
          <a:p>
            <a:pPr marL="742950" lvl="1" indent="-285750" algn="just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SzPts val="1100"/>
            </a:pPr>
            <a:r>
              <a:rPr lang="es-MX" dirty="0"/>
              <a:t>Crear enemigos por segundo para que ataquen al Player.</a:t>
            </a:r>
          </a:p>
        </p:txBody>
      </p:sp>
      <p:sp>
        <p:nvSpPr>
          <p:cNvPr id="758" name="Google Shape;758;g1010d633183_1_7"/>
          <p:cNvSpPr txBox="1">
            <a:spLocks noGrp="1"/>
          </p:cNvSpPr>
          <p:nvPr>
            <p:ph type="title"/>
          </p:nvPr>
        </p:nvSpPr>
        <p:spPr>
          <a:xfrm>
            <a:off x="780543" y="373452"/>
            <a:ext cx="6613451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dirty="0"/>
              <a:t>Enemigo 3 – Nivel 3 -  </a:t>
            </a:r>
            <a:r>
              <a:rPr lang="es-MX" dirty="0" err="1"/>
              <a:t>Spawner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363530-93D2-6580-5018-F9B09282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52" y="1487615"/>
            <a:ext cx="2796364" cy="2484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522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608</Words>
  <Application>Microsoft Office PowerPoint</Application>
  <PresentationFormat>Presentación en pantalla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Fjalla One</vt:lpstr>
      <vt:lpstr>Arial</vt:lpstr>
      <vt:lpstr>Wingdings</vt:lpstr>
      <vt:lpstr>Abel</vt:lpstr>
      <vt:lpstr>Digital Marketing Agency by Slidesgo</vt:lpstr>
      <vt:lpstr>Destroy de Boss</vt:lpstr>
      <vt:lpstr>¿Qué es Destroy the Boss?</vt:lpstr>
      <vt:lpstr>Objetivo del juego</vt:lpstr>
      <vt:lpstr>Reglas básicas del juego</vt:lpstr>
      <vt:lpstr>Personajes y Niveles</vt:lpstr>
      <vt:lpstr>Player - Squanchy</vt:lpstr>
      <vt:lpstr>Enemigo 1 – Nivel 1 - Walker </vt:lpstr>
      <vt:lpstr>Enemigo 2 – Nivel 2 -  Shooter</vt:lpstr>
      <vt:lpstr>Enemigo 3 – Nivel 3 -  Spawner</vt:lpstr>
      <vt:lpstr>Enemigo 4 – Nivel 4 -  Big Boss</vt:lpstr>
      <vt:lpstr>Items del juego</vt:lpstr>
      <vt:lpstr>Item de salud</vt:lpstr>
      <vt:lpstr>Item de vida</vt:lpstr>
      <vt:lpstr>Item de invencibilidad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cp:lastModifiedBy>Miguel Arturo Rojas</cp:lastModifiedBy>
  <cp:revision>25</cp:revision>
  <dcterms:modified xsi:type="dcterms:W3CDTF">2022-11-30T00:47:01Z</dcterms:modified>
</cp:coreProperties>
</file>