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28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7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2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00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2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5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3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6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B6F2-0DAC-4DA7-BDD2-7A1266D49781}" type="datetimeFigureOut">
              <a:rPr kumimoji="1" lang="ja-JP" altLang="en-US" smtClean="0"/>
              <a:t>2018/5/15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ABE3A5-8446-4D34-B4BE-F60316EB9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6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73909" y="2470743"/>
            <a:ext cx="7720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nity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Seminar</a:t>
            </a:r>
            <a:r>
              <a:rPr kumimoji="1"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　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kumimoji="1"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Re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port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67638" y="4855287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May 21, 2018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57371" y="3447571"/>
            <a:ext cx="4898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n-ea"/>
              </a:rPr>
              <a:t>Group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A : Hikaru Ichimaru</a:t>
            </a:r>
          </a:p>
          <a:p>
            <a:r>
              <a:rPr lang="ja-JP" altLang="en-US" sz="2400" dirty="0">
                <a:latin typeface="+mn-ea"/>
              </a:rPr>
              <a:t>     </a:t>
            </a:r>
            <a:r>
              <a:rPr lang="en-US" altLang="ja-JP" sz="2400" dirty="0">
                <a:latin typeface="+mn-ea"/>
              </a:rPr>
              <a:t> </a:t>
            </a:r>
            <a:r>
              <a:rPr lang="ja-JP" altLang="en-US" sz="2400" dirty="0">
                <a:latin typeface="+mn-ea"/>
              </a:rPr>
              <a:t>　　   </a:t>
            </a:r>
            <a:r>
              <a:rPr lang="en-US" altLang="ja-JP" sz="2400" dirty="0">
                <a:latin typeface="+mn-ea"/>
              </a:rPr>
              <a:t>Hiroya Suzuki</a:t>
            </a:r>
          </a:p>
          <a:p>
            <a:r>
              <a:rPr kumimoji="1" lang="en-US" altLang="ja-JP" sz="2400" dirty="0">
                <a:latin typeface="+mn-ea"/>
              </a:rPr>
              <a:t>      </a:t>
            </a:r>
            <a:r>
              <a:rPr lang="ja-JP" altLang="en-US" sz="2400" dirty="0">
                <a:latin typeface="+mn-ea"/>
              </a:rPr>
              <a:t>　　   </a:t>
            </a:r>
            <a:r>
              <a:rPr lang="en-US" altLang="ja-JP" sz="2400" dirty="0">
                <a:latin typeface="+mn-ea"/>
              </a:rPr>
              <a:t>Ryosuke</a:t>
            </a:r>
            <a:r>
              <a:rPr lang="ja-JP" altLang="en-US" sz="2400" dirty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Futatsumori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92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8902" y="1645920"/>
            <a:ext cx="6720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 C</a:t>
            </a:r>
            <a:r>
              <a:rPr lang="en-US" altLang="ja-JP" sz="2800" dirty="0"/>
              <a:t>ontents</a:t>
            </a:r>
            <a:r>
              <a:rPr lang="ja-JP" altLang="en-US" sz="2800" dirty="0"/>
              <a:t>・</a:t>
            </a:r>
            <a:r>
              <a:rPr lang="en-US" altLang="ja-JP" sz="2800" dirty="0"/>
              <a:t>Devices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2.</a:t>
            </a:r>
            <a:r>
              <a:rPr lang="ja-JP" altLang="en-US" sz="2800" dirty="0"/>
              <a:t> </a:t>
            </a:r>
            <a:r>
              <a:rPr lang="en-US" altLang="ja-JP" sz="2800" dirty="0"/>
              <a:t>Method</a:t>
            </a:r>
            <a:r>
              <a:rPr lang="ja-JP" altLang="en-US" sz="2800" dirty="0"/>
              <a:t> </a:t>
            </a:r>
            <a:r>
              <a:rPr lang="en-US" altLang="ja-JP" sz="2800" dirty="0"/>
              <a:t>of</a:t>
            </a:r>
            <a:r>
              <a:rPr lang="ja-JP" altLang="en-US" sz="2800" dirty="0"/>
              <a:t> </a:t>
            </a:r>
            <a:r>
              <a:rPr lang="en-US" altLang="ja-JP" sz="2800" dirty="0"/>
              <a:t>operation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3.Conclusion 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6157" y="6489263"/>
            <a:ext cx="2468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 Seminar</a:t>
            </a:r>
            <a:r>
              <a:rPr lang="ja-JP" altLang="en-US" sz="1400" dirty="0"/>
              <a:t>　</a:t>
            </a:r>
            <a:r>
              <a:rPr lang="en-US" altLang="ja-JP" sz="1400" dirty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10807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5828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Contents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・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Devices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2468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 Seminar</a:t>
            </a:r>
            <a:r>
              <a:rPr lang="ja-JP" altLang="en-US" sz="1400" dirty="0"/>
              <a:t>　</a:t>
            </a:r>
            <a:r>
              <a:rPr lang="en-US" altLang="ja-JP" sz="1400" dirty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1596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91223" y="1645920"/>
            <a:ext cx="7695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endParaRPr kumimoji="1" lang="en-US" altLang="ja-JP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1223" y="710754"/>
            <a:ext cx="2223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Contents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157" y="6489263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1.</a:t>
            </a:r>
            <a:r>
              <a:rPr lang="ja-JP" altLang="en-US" sz="1400" dirty="0"/>
              <a:t> </a:t>
            </a:r>
            <a:r>
              <a:rPr lang="en-US" altLang="ja-JP" sz="1400" dirty="0"/>
              <a:t>Contents</a:t>
            </a:r>
            <a:r>
              <a:rPr lang="ja-JP" altLang="en-US" sz="1400" dirty="0"/>
              <a:t>・</a:t>
            </a:r>
            <a:r>
              <a:rPr lang="en-US" altLang="ja-JP" sz="1400" dirty="0"/>
              <a:t>Devices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96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6248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Method of operation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2468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 Seminar</a:t>
            </a:r>
            <a:r>
              <a:rPr lang="ja-JP" altLang="en-US" sz="1400" dirty="0"/>
              <a:t>　</a:t>
            </a:r>
            <a:r>
              <a:rPr lang="en-US" altLang="ja-JP" sz="1400" dirty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401616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2470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Operation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endParaRPr kumimoji="1"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2. Method of operation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804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31452" y="2365382"/>
            <a:ext cx="3741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4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kumimoji="1" lang="ja-JP" alt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57" y="6489263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Unity</a:t>
            </a:r>
            <a:r>
              <a:rPr lang="ja-JP" altLang="en-US" sz="1400" dirty="0"/>
              <a:t>ゼミ テーマ発表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95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91223" y="710754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223" y="1645920"/>
            <a:ext cx="806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endParaRPr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157" y="6489263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3. Conclusion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14729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</TotalTime>
  <Words>68</Words>
  <Application>Microsoft Office PowerPoint</Application>
  <PresentationFormat>ワイド画面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Futatsumori</dc:creator>
  <cp:lastModifiedBy>亮佑 二ツ森</cp:lastModifiedBy>
  <cp:revision>24</cp:revision>
  <dcterms:created xsi:type="dcterms:W3CDTF">2018-04-04T07:08:51Z</dcterms:created>
  <dcterms:modified xsi:type="dcterms:W3CDTF">2018-05-15T08:56:12Z</dcterms:modified>
</cp:coreProperties>
</file>