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5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11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28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674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8253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002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521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58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13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63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36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01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43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2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63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6B6F2-0DAC-4DA7-BDD2-7A1266D49781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76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73909" y="2470743"/>
            <a:ext cx="7720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kumimoji="1"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nity</a:t>
            </a:r>
            <a:r>
              <a:rPr lang="ja-JP" altLang="en-US" sz="4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Seminar</a:t>
            </a:r>
            <a:r>
              <a:rPr kumimoji="1" lang="ja-JP" altLang="en-US" sz="4400" b="1" dirty="0">
                <a:solidFill>
                  <a:schemeClr val="accent2">
                    <a:lumMod val="75000"/>
                  </a:schemeClr>
                </a:solidFill>
              </a:rPr>
              <a:t>　</a:t>
            </a:r>
            <a:r>
              <a:rPr kumimoji="1"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Final</a:t>
            </a:r>
            <a:r>
              <a:rPr kumimoji="1" lang="ja-JP" altLang="en-US" sz="4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Re</a:t>
            </a:r>
            <a:r>
              <a:rPr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port</a:t>
            </a:r>
            <a:endParaRPr kumimoji="1" lang="ja-JP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67638" y="4855287"/>
            <a:ext cx="22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+mn-ea"/>
              </a:rPr>
              <a:t>May 21, 2018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57371" y="3447571"/>
            <a:ext cx="4898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n-ea"/>
              </a:rPr>
              <a:t>A Group : Hikaru Ichimaru</a:t>
            </a:r>
          </a:p>
          <a:p>
            <a:r>
              <a:rPr lang="ja-JP" altLang="en-US" sz="2400" dirty="0">
                <a:latin typeface="+mn-ea"/>
              </a:rPr>
              <a:t>     </a:t>
            </a:r>
            <a:r>
              <a:rPr lang="en-US" altLang="ja-JP" sz="2400" dirty="0">
                <a:latin typeface="+mn-ea"/>
              </a:rPr>
              <a:t> </a:t>
            </a:r>
            <a:r>
              <a:rPr lang="ja-JP" altLang="en-US" sz="2400" dirty="0">
                <a:latin typeface="+mn-ea"/>
              </a:rPr>
              <a:t>　　   </a:t>
            </a:r>
            <a:r>
              <a:rPr lang="en-US" altLang="ja-JP" sz="2400" dirty="0">
                <a:latin typeface="+mn-ea"/>
              </a:rPr>
              <a:t>Hiroya Suzuki</a:t>
            </a:r>
          </a:p>
          <a:p>
            <a:r>
              <a:rPr kumimoji="1" lang="en-US" altLang="ja-JP" sz="2400" dirty="0">
                <a:latin typeface="+mn-ea"/>
              </a:rPr>
              <a:t>      </a:t>
            </a:r>
            <a:r>
              <a:rPr lang="ja-JP" altLang="en-US" sz="2400" dirty="0">
                <a:latin typeface="+mn-ea"/>
              </a:rPr>
              <a:t>　　   </a:t>
            </a:r>
            <a:r>
              <a:rPr lang="en-US" altLang="ja-JP" sz="2400" dirty="0">
                <a:latin typeface="+mn-ea"/>
              </a:rPr>
              <a:t>Ryosuke</a:t>
            </a:r>
            <a:r>
              <a:rPr lang="ja-JP" altLang="en-US" sz="2400" dirty="0">
                <a:latin typeface="+mn-ea"/>
              </a:rPr>
              <a:t> </a:t>
            </a:r>
            <a:r>
              <a:rPr lang="en-US" altLang="ja-JP" sz="2400" dirty="0">
                <a:latin typeface="+mn-ea"/>
              </a:rPr>
              <a:t>Futatsumori</a:t>
            </a:r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992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1223" y="710754"/>
            <a:ext cx="1430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>
                    <a:lumMod val="75000"/>
                  </a:schemeClr>
                </a:solidFill>
              </a:rPr>
              <a:t>Index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8902" y="1645920"/>
            <a:ext cx="67203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1. C</a:t>
            </a:r>
            <a:r>
              <a:rPr lang="en-US" altLang="ja-JP" sz="2800" dirty="0"/>
              <a:t>ontents</a:t>
            </a:r>
            <a:r>
              <a:rPr lang="ja-JP" altLang="en-US" sz="2800" dirty="0"/>
              <a:t>・</a:t>
            </a:r>
            <a:r>
              <a:rPr lang="en-US" altLang="ja-JP" sz="2800" dirty="0"/>
              <a:t>Devices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2.</a:t>
            </a:r>
            <a:r>
              <a:rPr lang="ja-JP" altLang="en-US" sz="2800" dirty="0"/>
              <a:t> </a:t>
            </a:r>
            <a:r>
              <a:rPr lang="en-US" altLang="ja-JP" sz="2800" dirty="0"/>
              <a:t>Method</a:t>
            </a:r>
            <a:r>
              <a:rPr lang="ja-JP" altLang="en-US" sz="2800" dirty="0"/>
              <a:t> </a:t>
            </a:r>
            <a:r>
              <a:rPr lang="en-US" altLang="ja-JP" sz="2800" dirty="0"/>
              <a:t>of</a:t>
            </a:r>
            <a:r>
              <a:rPr lang="ja-JP" altLang="en-US" sz="2800" dirty="0"/>
              <a:t> </a:t>
            </a:r>
            <a:r>
              <a:rPr lang="en-US" altLang="ja-JP" sz="2800" dirty="0"/>
              <a:t>operation</a:t>
            </a:r>
          </a:p>
          <a:p>
            <a:endParaRPr kumimoji="1" lang="en-US" altLang="ja-JP" sz="2800" dirty="0"/>
          </a:p>
          <a:p>
            <a:r>
              <a:rPr lang="en-US" altLang="ja-JP" sz="2800" dirty="0"/>
              <a:t>3.Conclusion 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6157" y="6489263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Unity</a:t>
            </a:r>
            <a:r>
              <a:rPr lang="ja-JP" altLang="en-US" sz="1400" dirty="0"/>
              <a:t>ゼミ 中間発表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072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31452" y="2365382"/>
            <a:ext cx="7098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ja-JP" altLang="en-US" sz="4400" b="1" dirty="0">
                <a:solidFill>
                  <a:schemeClr val="accent2">
                    <a:lumMod val="75000"/>
                  </a:schemeClr>
                </a:solidFill>
              </a:rPr>
              <a:t>体験内容・使用デバイス</a:t>
            </a:r>
            <a:endParaRPr kumimoji="1" lang="ja-JP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6157" y="6489263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Unity</a:t>
            </a:r>
            <a:r>
              <a:rPr lang="ja-JP" altLang="en-US" sz="1400" dirty="0"/>
              <a:t>ゼミ 中間発表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65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891223" y="1645920"/>
            <a:ext cx="76954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・ロッククライミングの</a:t>
            </a:r>
            <a:r>
              <a:rPr lang="en-US" altLang="ja-JP" sz="2800" dirty="0"/>
              <a:t>VR</a:t>
            </a:r>
            <a:r>
              <a:rPr lang="ja-JP" altLang="en-US" sz="2800" dirty="0"/>
              <a:t>ゲーム</a:t>
            </a:r>
            <a:endParaRPr lang="en-US" altLang="ja-JP" sz="2800" dirty="0"/>
          </a:p>
          <a:p>
            <a:r>
              <a:rPr lang="ja-JP" altLang="en-US" sz="2800" dirty="0"/>
              <a:t>　・使用デバイスは</a:t>
            </a:r>
            <a:r>
              <a:rPr lang="en-US" altLang="ja-JP" sz="2800" dirty="0"/>
              <a:t>HTC Vive</a:t>
            </a:r>
            <a:r>
              <a:rPr lang="ja-JP" altLang="en-US" sz="2800" dirty="0"/>
              <a:t>と</a:t>
            </a:r>
            <a:r>
              <a:rPr lang="en-US" altLang="ja-JP" sz="2800" dirty="0"/>
              <a:t>Vive</a:t>
            </a:r>
            <a:r>
              <a:rPr lang="ja-JP" altLang="en-US" sz="2800" dirty="0"/>
              <a:t>トラッカー</a:t>
            </a:r>
            <a:endParaRPr lang="en-US" altLang="ja-JP" sz="2800" dirty="0"/>
          </a:p>
          <a:p>
            <a:r>
              <a:rPr kumimoji="1" lang="ja-JP" altLang="en-US" sz="2800" dirty="0"/>
              <a:t>　・両手の</a:t>
            </a:r>
            <a:r>
              <a:rPr lang="ja-JP" altLang="en-US" sz="2800" dirty="0"/>
              <a:t>コントローラーのトリガーで岩を</a:t>
            </a:r>
            <a:endParaRPr lang="en-US" altLang="ja-JP" sz="2800" dirty="0"/>
          </a:p>
          <a:p>
            <a:r>
              <a:rPr lang="ja-JP" altLang="en-US" sz="2800" dirty="0"/>
              <a:t>　　つかむ。ポイントはコントローラーと両足</a:t>
            </a:r>
            <a:endParaRPr lang="en-US" altLang="ja-JP" sz="2800" dirty="0"/>
          </a:p>
          <a:p>
            <a:r>
              <a:rPr lang="ja-JP" altLang="en-US" sz="2800" dirty="0"/>
              <a:t>　　に取り付けたトラッカーで触れる。</a:t>
            </a:r>
            <a:endParaRPr kumimoji="1" lang="en-US" altLang="ja-JP" sz="2800" dirty="0"/>
          </a:p>
          <a:p>
            <a:r>
              <a:rPr lang="ja-JP" altLang="en-US" sz="2800" dirty="0"/>
              <a:t>　・コース上のポイントをゲットしていき、</a:t>
            </a:r>
            <a:endParaRPr lang="en-US" altLang="ja-JP" sz="2800" dirty="0"/>
          </a:p>
          <a:p>
            <a:r>
              <a:rPr lang="ja-JP" altLang="en-US" sz="2800" dirty="0"/>
              <a:t>　　制限時間以内にゴールポイントに触れる</a:t>
            </a:r>
            <a:endParaRPr kumimoji="1" lang="en-US" altLang="ja-JP" sz="2800" dirty="0"/>
          </a:p>
          <a:p>
            <a:endParaRPr kumimoji="1" lang="en-US" altLang="ja-JP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1223" y="71075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</a:rPr>
              <a:t>内容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6157" y="6489263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1.</a:t>
            </a:r>
            <a:r>
              <a:rPr lang="ja-JP" altLang="en-US" sz="1400" dirty="0"/>
              <a:t> 体験内容・使用デバイス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496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31452" y="2365382"/>
            <a:ext cx="48413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kumimoji="1"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ja-JP" altLang="en-US" sz="4400" b="1">
                <a:solidFill>
                  <a:schemeClr val="accent2">
                    <a:lumMod val="75000"/>
                  </a:schemeClr>
                </a:solidFill>
              </a:rPr>
              <a:t>現在の進捗状況</a:t>
            </a:r>
            <a:endParaRPr kumimoji="1" lang="ja-JP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6157" y="6489263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Unity</a:t>
            </a:r>
            <a:r>
              <a:rPr lang="ja-JP" altLang="en-US" sz="1400" dirty="0"/>
              <a:t>ゼミ テーマ発表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616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1223" y="71075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</a:rPr>
              <a:t>進捗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1223" y="1645920"/>
            <a:ext cx="80698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・基本的なシステム</a:t>
            </a:r>
            <a:r>
              <a:rPr lang="en-US" altLang="ja-JP" sz="2800" dirty="0"/>
              <a:t>(</a:t>
            </a:r>
            <a:r>
              <a:rPr lang="ja-JP" altLang="en-US" sz="2800" dirty="0"/>
              <a:t>つかんで登る、ポイントの</a:t>
            </a:r>
            <a:endParaRPr lang="en-US" altLang="ja-JP" sz="2800" dirty="0"/>
          </a:p>
          <a:p>
            <a:r>
              <a:rPr lang="ja-JP" altLang="en-US" sz="2800" dirty="0"/>
              <a:t>　反映</a:t>
            </a:r>
            <a:r>
              <a:rPr lang="en-US" altLang="ja-JP" sz="2800" dirty="0"/>
              <a:t>)</a:t>
            </a:r>
            <a:r>
              <a:rPr lang="ja-JP" altLang="en-US" sz="2800" dirty="0"/>
              <a:t>は完成</a:t>
            </a:r>
            <a:endParaRPr lang="en-US" altLang="ja-JP" sz="2800" dirty="0"/>
          </a:p>
          <a:p>
            <a:r>
              <a:rPr kumimoji="1" lang="ja-JP" altLang="en-US" sz="2800" dirty="0"/>
              <a:t>・ステージは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つ</a:t>
            </a:r>
            <a:endParaRPr lang="en-US" altLang="ja-JP" sz="2800" dirty="0"/>
          </a:p>
          <a:p>
            <a:r>
              <a:rPr kumimoji="1" lang="ja-JP" altLang="en-US" sz="2800" dirty="0"/>
              <a:t>・左手に制限時間と現在のポイントを表示</a:t>
            </a:r>
            <a:endParaRPr kumimoji="1" lang="en-US" altLang="ja-JP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6157" y="6489263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2. </a:t>
            </a:r>
            <a:r>
              <a:rPr lang="ja-JP" altLang="en-US" sz="1400" dirty="0"/>
              <a:t>現在の進捗状況</a:t>
            </a:r>
            <a:endParaRPr kumimoji="1" lang="ja-JP" altLang="en-US" sz="1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09" y="3972451"/>
            <a:ext cx="5632268" cy="26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4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31452" y="2365382"/>
            <a:ext cx="4277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ja-JP" altLang="en-US" sz="4400" b="1" dirty="0">
                <a:solidFill>
                  <a:schemeClr val="accent2">
                    <a:lumMod val="75000"/>
                  </a:schemeClr>
                </a:solidFill>
              </a:rPr>
              <a:t> 今後について</a:t>
            </a:r>
            <a:endParaRPr kumimoji="1" lang="ja-JP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6157" y="6489263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Unity</a:t>
            </a:r>
            <a:r>
              <a:rPr lang="ja-JP" altLang="en-US" sz="1400" dirty="0"/>
              <a:t>ゼミ テーマ発表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995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1223" y="71075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</a:rPr>
              <a:t>今後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1223" y="1645920"/>
            <a:ext cx="80698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・ステージの追加</a:t>
            </a:r>
            <a:endParaRPr lang="en-US" altLang="ja-JP" sz="2800" dirty="0"/>
          </a:p>
          <a:p>
            <a:r>
              <a:rPr lang="ja-JP" altLang="en-US" sz="2800" dirty="0"/>
              <a:t>・</a:t>
            </a:r>
            <a:r>
              <a:rPr lang="en-US" altLang="ja-JP" sz="2800" dirty="0"/>
              <a:t>UI</a:t>
            </a:r>
            <a:r>
              <a:rPr lang="ja-JP" altLang="en-US" sz="2800" dirty="0"/>
              <a:t>の改善</a:t>
            </a:r>
            <a:endParaRPr lang="en-US" altLang="ja-JP" sz="2800" dirty="0"/>
          </a:p>
          <a:p>
            <a:r>
              <a:rPr lang="ja-JP" altLang="en-US" sz="2800" dirty="0"/>
              <a:t>・リザルト画面の表示</a:t>
            </a:r>
            <a:endParaRPr lang="en-US" altLang="ja-JP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6157" y="6489263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3. </a:t>
            </a:r>
            <a:r>
              <a:rPr lang="ja-JP" altLang="en-US" sz="1400" dirty="0"/>
              <a:t>今後について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414729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109</Words>
  <Application>Microsoft Office PowerPoint</Application>
  <PresentationFormat>ワイド画面</PresentationFormat>
  <Paragraphs>38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Arial</vt:lpstr>
      <vt:lpstr>Trebuchet MS</vt:lpstr>
      <vt:lpstr>Wingdings 3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Futatsumori</dc:creator>
  <cp:lastModifiedBy>亮佑 二ツ森</cp:lastModifiedBy>
  <cp:revision>22</cp:revision>
  <dcterms:created xsi:type="dcterms:W3CDTF">2018-04-04T07:08:51Z</dcterms:created>
  <dcterms:modified xsi:type="dcterms:W3CDTF">2018-05-14T08:53:36Z</dcterms:modified>
</cp:coreProperties>
</file>