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8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7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2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0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2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5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B6F2-0DAC-4DA7-BDD2-7A1266D49781}" type="datetimeFigureOut">
              <a:rPr kumimoji="1" lang="ja-JP" altLang="en-US" smtClean="0"/>
              <a:t>2018/4/4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46744" y="2347965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nity</a:t>
            </a:r>
            <a:r>
              <a:rPr kumimoji="1"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ゼミ　テーマ発表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7638" y="4855287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2018</a:t>
            </a:r>
            <a:r>
              <a:rPr kumimoji="1" lang="ja-JP" altLang="en-US" sz="2400" dirty="0" smtClean="0">
                <a:latin typeface="+mn-ea"/>
              </a:rPr>
              <a:t>年</a:t>
            </a:r>
            <a:r>
              <a:rPr kumimoji="1" lang="en-US" altLang="ja-JP" sz="2400" dirty="0" smtClean="0">
                <a:latin typeface="+mn-ea"/>
              </a:rPr>
              <a:t>4</a:t>
            </a:r>
            <a:r>
              <a:rPr kumimoji="1" lang="ja-JP" altLang="en-US" sz="2400" dirty="0" smtClean="0">
                <a:latin typeface="+mn-ea"/>
              </a:rPr>
              <a:t>月</a:t>
            </a:r>
            <a:r>
              <a:rPr kumimoji="1" lang="en-US" altLang="ja-JP" sz="2400" dirty="0" smtClean="0">
                <a:latin typeface="+mn-ea"/>
              </a:rPr>
              <a:t>9</a:t>
            </a:r>
            <a:r>
              <a:rPr kumimoji="1" lang="ja-JP" altLang="en-US" sz="2400" dirty="0" smtClean="0">
                <a:latin typeface="+mn-ea"/>
              </a:rPr>
              <a:t>日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67450" y="3378442"/>
            <a:ext cx="2452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A</a:t>
            </a:r>
            <a:r>
              <a:rPr kumimoji="1" lang="ja-JP" altLang="en-US" sz="2400" dirty="0" smtClean="0">
                <a:latin typeface="+mn-ea"/>
              </a:rPr>
              <a:t>班</a:t>
            </a:r>
            <a:r>
              <a:rPr lang="en-US" altLang="ja-JP" sz="2400" dirty="0" smtClean="0">
                <a:latin typeface="+mn-ea"/>
              </a:rPr>
              <a:t>:</a:t>
            </a:r>
            <a:r>
              <a:rPr lang="ja-JP" altLang="en-US" sz="2400" dirty="0" smtClean="0">
                <a:latin typeface="+mn-ea"/>
              </a:rPr>
              <a:t>市丸 耀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    </a:t>
            </a:r>
            <a:r>
              <a:rPr lang="en-US" altLang="ja-JP" sz="2400" dirty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鈴木 宏弥</a:t>
            </a:r>
            <a:endParaRPr lang="en-US" altLang="ja-JP" sz="2400" dirty="0" smtClean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 </a:t>
            </a:r>
            <a:r>
              <a:rPr kumimoji="1" lang="en-US" altLang="ja-JP" sz="2400" dirty="0" smtClean="0">
                <a:latin typeface="+mn-ea"/>
              </a:rPr>
              <a:t>     </a:t>
            </a:r>
            <a:r>
              <a:rPr kumimoji="1" lang="ja-JP" altLang="en-US" sz="2400" dirty="0" smtClean="0">
                <a:latin typeface="+mn-ea"/>
              </a:rPr>
              <a:t>二ツ森 亮佑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9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目次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8902" y="1645920"/>
            <a:ext cx="59044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 </a:t>
            </a:r>
            <a:r>
              <a:rPr kumimoji="1" lang="ja-JP" altLang="en-US" sz="2800" dirty="0" smtClean="0"/>
              <a:t>テーマの概要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en-US" altLang="ja-JP" sz="2800" dirty="0" smtClean="0"/>
              <a:t>2.</a:t>
            </a:r>
            <a:r>
              <a:rPr lang="ja-JP" altLang="en-US" sz="2800" dirty="0" smtClean="0"/>
              <a:t> 予想される問題点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en-US" altLang="ja-JP" sz="2800" dirty="0" smtClean="0"/>
              <a:t>3. </a:t>
            </a:r>
            <a:r>
              <a:rPr lang="ja-JP" altLang="en-US" sz="2800" dirty="0" smtClean="0"/>
              <a:t>問題点の改善策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7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277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kumimoji="1"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テーマの概要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91223" y="1645920"/>
            <a:ext cx="7567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・ロッククライミングの</a:t>
            </a:r>
            <a:r>
              <a:rPr lang="en-US" altLang="ja-JP" sz="2800" dirty="0" smtClean="0"/>
              <a:t>VR</a:t>
            </a:r>
            <a:r>
              <a:rPr lang="ja-JP" altLang="en-US" sz="2800" dirty="0" smtClean="0"/>
              <a:t>ゲーム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・両手は</a:t>
            </a:r>
            <a:r>
              <a:rPr kumimoji="1" lang="en-US" altLang="ja-JP" sz="2800" dirty="0" smtClean="0"/>
              <a:t>Vive</a:t>
            </a:r>
            <a:r>
              <a:rPr kumimoji="1" lang="ja-JP" altLang="en-US" sz="2800" dirty="0" smtClean="0"/>
              <a:t>コントローラー、両足は靴に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Vive</a:t>
            </a:r>
            <a:r>
              <a:rPr kumimoji="1" lang="ja-JP" altLang="en-US" sz="2800" dirty="0" smtClean="0"/>
              <a:t>トラッカーを取り付けて操作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・途中にタッチポイントを付けるなどして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ゲーム性を加える予定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</p:txBody>
      </p:sp>
      <p:pic>
        <p:nvPicPr>
          <p:cNvPr id="1026" name="Picture 2" descr="ãvs åµ ã¯ãªãã¯ã©ã¤ã 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42" y="3927855"/>
            <a:ext cx="4300855" cy="24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296297" y="5771844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イメージ図</a:t>
            </a:r>
            <a:endParaRPr kumimoji="1" lang="en-US" altLang="ja-JP" dirty="0" smtClean="0"/>
          </a:p>
          <a:p>
            <a:r>
              <a:rPr lang="ja-JP" altLang="en-US" dirty="0" smtClean="0"/>
              <a:t>出典</a:t>
            </a:r>
            <a:r>
              <a:rPr lang="en-US" altLang="ja-JP" dirty="0" smtClean="0"/>
              <a:t>:</a:t>
            </a:r>
            <a:r>
              <a:rPr lang="ja-JP" altLang="en-US" dirty="0" smtClean="0"/>
              <a:t>フジテレビ「</a:t>
            </a:r>
            <a:r>
              <a:rPr lang="en-US" altLang="ja-JP" dirty="0" smtClean="0"/>
              <a:t>VS</a:t>
            </a:r>
            <a:r>
              <a:rPr lang="ja-JP" altLang="en-US" dirty="0" smtClean="0"/>
              <a:t>嵐」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1223" y="7107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テーマ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157" y="648926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1. </a:t>
            </a:r>
            <a:r>
              <a:rPr lang="ja-JP" altLang="en-US" sz="1400" dirty="0" smtClean="0"/>
              <a:t>テーマの概要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9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予想される問題点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1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問題点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・足に取り付ける</a:t>
            </a:r>
            <a:r>
              <a:rPr lang="en-US" altLang="ja-JP" sz="2800" dirty="0" smtClean="0"/>
              <a:t>Vive</a:t>
            </a:r>
            <a:r>
              <a:rPr lang="ja-JP" altLang="en-US" sz="2800" dirty="0" smtClean="0"/>
              <a:t>トラッカー側にトリガーが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ないため、足のみでの操作が困難</a:t>
            </a:r>
            <a:endParaRPr lang="en-US" altLang="ja-JP" sz="2800" dirty="0" smtClean="0"/>
          </a:p>
          <a:p>
            <a:r>
              <a:rPr lang="ja-JP" altLang="en-US" sz="2800" dirty="0" smtClean="0"/>
              <a:t>・岩に足を接触させた際、次の操作まで体勢を保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err="1" smtClean="0"/>
              <a:t>た</a:t>
            </a:r>
            <a:r>
              <a:rPr lang="ja-JP" altLang="en-US" sz="2800" dirty="0" smtClean="0"/>
              <a:t>なくてはならな</a:t>
            </a:r>
            <a:r>
              <a:rPr lang="ja-JP" altLang="en-US" sz="2800" dirty="0"/>
              <a:t>い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</a:t>
            </a:r>
            <a:r>
              <a:rPr lang="en-US" altLang="ja-JP" sz="1400" dirty="0" smtClean="0"/>
              <a:t>. </a:t>
            </a:r>
            <a:r>
              <a:rPr lang="ja-JP" altLang="en-US" sz="1400" dirty="0" smtClean="0"/>
              <a:t>予想される問題点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80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841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問題点の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改善策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Unity</a:t>
            </a:r>
            <a:r>
              <a:rPr lang="ja-JP" altLang="en-US" sz="1400" dirty="0" smtClean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95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解決策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ja-JP" altLang="en-US" sz="2800" dirty="0"/>
              <a:t>足</a:t>
            </a:r>
            <a:r>
              <a:rPr lang="ja-JP" altLang="en-US" sz="2800" dirty="0" smtClean="0"/>
              <a:t>が岩に触れた瞬間に固定し、離すときは</a:t>
            </a:r>
            <a:r>
              <a:rPr lang="en-US" altLang="ja-JP" sz="2800" dirty="0" smtClean="0"/>
              <a:t>Vive</a:t>
            </a:r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コントローラーのサイドボタン</a:t>
            </a:r>
            <a:r>
              <a:rPr lang="en-US" altLang="ja-JP" sz="2800" dirty="0" smtClean="0"/>
              <a:t>or</a:t>
            </a:r>
            <a:r>
              <a:rPr lang="ja-JP" altLang="en-US" sz="2800" dirty="0" smtClean="0"/>
              <a:t>トラックパッ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ド解除</a:t>
            </a:r>
            <a:endParaRPr lang="en-US" altLang="ja-JP" sz="2800" dirty="0" smtClean="0"/>
          </a:p>
          <a:p>
            <a:r>
              <a:rPr lang="ja-JP" altLang="en-US" sz="2800" dirty="0" smtClean="0"/>
              <a:t>・足が固定された時点でトラッキングを一時的に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解除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3. </a:t>
            </a:r>
            <a:r>
              <a:rPr lang="ja-JP" altLang="en-US" sz="1400" dirty="0"/>
              <a:t>問題点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改善策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127</Words>
  <Application>Microsoft Office PowerPoint</Application>
  <PresentationFormat>ワイド画面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Futatsumori</dc:creator>
  <cp:lastModifiedBy>二ツ森　亮佑</cp:lastModifiedBy>
  <cp:revision>9</cp:revision>
  <dcterms:created xsi:type="dcterms:W3CDTF">2018-04-04T07:08:51Z</dcterms:created>
  <dcterms:modified xsi:type="dcterms:W3CDTF">2018-04-04T08:30:34Z</dcterms:modified>
</cp:coreProperties>
</file>