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28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67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2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00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2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5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0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B6F2-0DAC-4DA7-BDD2-7A1266D4978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6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46744" y="2347965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nity</a:t>
            </a:r>
            <a:r>
              <a:rPr kumimoji="1"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ゼミ　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中間</a:t>
            </a:r>
            <a:r>
              <a:rPr kumimoji="1"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発表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67638" y="4855287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2018</a:t>
            </a:r>
            <a:r>
              <a:rPr kumimoji="1" lang="ja-JP" altLang="en-US" sz="2400" dirty="0" smtClean="0">
                <a:latin typeface="+mn-ea"/>
              </a:rPr>
              <a:t>年</a:t>
            </a:r>
            <a:r>
              <a:rPr kumimoji="1" lang="en-US" altLang="ja-JP" sz="2400" dirty="0" smtClean="0">
                <a:latin typeface="+mn-ea"/>
              </a:rPr>
              <a:t>4</a:t>
            </a:r>
            <a:r>
              <a:rPr kumimoji="1" lang="ja-JP" altLang="en-US" sz="2400" dirty="0" smtClean="0">
                <a:latin typeface="+mn-ea"/>
              </a:rPr>
              <a:t>月</a:t>
            </a:r>
            <a:r>
              <a:rPr kumimoji="1" lang="en-US" altLang="ja-JP" sz="2400" dirty="0" smtClean="0">
                <a:latin typeface="+mn-ea"/>
              </a:rPr>
              <a:t>23</a:t>
            </a:r>
            <a:r>
              <a:rPr kumimoji="1" lang="ja-JP" altLang="en-US" sz="2400" dirty="0" smtClean="0">
                <a:latin typeface="+mn-ea"/>
              </a:rPr>
              <a:t>日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67450" y="3378442"/>
            <a:ext cx="2452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A</a:t>
            </a:r>
            <a:r>
              <a:rPr kumimoji="1" lang="ja-JP" altLang="en-US" sz="2400" dirty="0" smtClean="0">
                <a:latin typeface="+mn-ea"/>
              </a:rPr>
              <a:t>班</a:t>
            </a:r>
            <a:r>
              <a:rPr lang="en-US" altLang="ja-JP" sz="2400" dirty="0" smtClean="0">
                <a:latin typeface="+mn-ea"/>
              </a:rPr>
              <a:t>:</a:t>
            </a:r>
            <a:r>
              <a:rPr lang="ja-JP" altLang="en-US" sz="2400" dirty="0" smtClean="0">
                <a:latin typeface="+mn-ea"/>
              </a:rPr>
              <a:t>市丸 耀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    </a:t>
            </a:r>
            <a:r>
              <a:rPr lang="en-US" altLang="ja-JP" sz="2400" dirty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鈴木 宏弥</a:t>
            </a:r>
            <a:endParaRPr lang="en-US" altLang="ja-JP" sz="2400" dirty="0" smtClean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 </a:t>
            </a:r>
            <a:r>
              <a:rPr kumimoji="1" lang="en-US" altLang="ja-JP" sz="2400" dirty="0" smtClean="0">
                <a:latin typeface="+mn-ea"/>
              </a:rPr>
              <a:t>     </a:t>
            </a:r>
            <a:r>
              <a:rPr kumimoji="1" lang="ja-JP" altLang="en-US" sz="2400" dirty="0" smtClean="0">
                <a:latin typeface="+mn-ea"/>
              </a:rPr>
              <a:t>二ツ森 亮佑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9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目次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8902" y="1645920"/>
            <a:ext cx="59044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 </a:t>
            </a:r>
            <a:r>
              <a:rPr lang="ja-JP" altLang="en-US" sz="2800" dirty="0" smtClean="0"/>
              <a:t>体験内容・使用デバイス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en-US" altLang="ja-JP" sz="2800" dirty="0" smtClean="0"/>
              <a:t>2.</a:t>
            </a:r>
            <a:r>
              <a:rPr lang="ja-JP" altLang="en-US" sz="2800" dirty="0" smtClean="0"/>
              <a:t> </a:t>
            </a:r>
            <a:r>
              <a:rPr lang="ja-JP" altLang="en-US" sz="2800" dirty="0"/>
              <a:t>現在</a:t>
            </a:r>
            <a:r>
              <a:rPr lang="ja-JP" altLang="en-US" sz="2800" dirty="0" smtClean="0"/>
              <a:t>の進捗</a:t>
            </a:r>
            <a:r>
              <a:rPr lang="ja-JP" altLang="en-US" sz="2800" dirty="0"/>
              <a:t>状況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en-US" altLang="ja-JP" sz="2800" dirty="0" smtClean="0"/>
              <a:t>3. </a:t>
            </a:r>
            <a:r>
              <a:rPr lang="ja-JP" altLang="en-US" sz="2800" dirty="0" smtClean="0"/>
              <a:t>今後</a:t>
            </a:r>
            <a:r>
              <a:rPr lang="ja-JP" altLang="en-US" sz="2800" dirty="0" smtClean="0"/>
              <a:t>につい</a:t>
            </a:r>
            <a:r>
              <a:rPr lang="ja-JP" altLang="en-US" sz="2800" dirty="0"/>
              <a:t>て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6157" y="6489263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</a:t>
            </a:r>
            <a:r>
              <a:rPr lang="ja-JP" altLang="en-US" sz="1400" dirty="0"/>
              <a:t>中間</a:t>
            </a:r>
            <a:r>
              <a:rPr lang="ja-JP" altLang="en-US" sz="1400" dirty="0" smtClean="0"/>
              <a:t>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72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7098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体験内容・使用デバイス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中間発表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6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91223" y="1645920"/>
            <a:ext cx="7695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・ロッククライミングの</a:t>
            </a:r>
            <a:r>
              <a:rPr lang="en-US" altLang="ja-JP" sz="2800" dirty="0" smtClean="0"/>
              <a:t>VR</a:t>
            </a:r>
            <a:r>
              <a:rPr lang="ja-JP" altLang="en-US" sz="2800" dirty="0" smtClean="0"/>
              <a:t>ゲーム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・使用デバイスは</a:t>
            </a:r>
            <a:r>
              <a:rPr lang="en-US" altLang="ja-JP" sz="2800" dirty="0" smtClean="0"/>
              <a:t>HTC Vive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Vive</a:t>
            </a:r>
            <a:r>
              <a:rPr lang="ja-JP" altLang="en-US" sz="2800" dirty="0" smtClean="0"/>
              <a:t>トラッカー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・両手の</a:t>
            </a:r>
            <a:r>
              <a:rPr lang="ja-JP" altLang="en-US" sz="2800" dirty="0" smtClean="0"/>
              <a:t>コントローラーのトリガーで岩を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つかむ。ポイントはコントローラーと両足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に取り付けたトラッカーで触れる。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・コース上のポイントをゲットしていき、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制限時間以内にゴールポイントに触れる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</p:txBody>
      </p:sp>
      <p:pic>
        <p:nvPicPr>
          <p:cNvPr id="1026" name="Picture 2" descr="ãvs åµ ã¯ãªãã¯ã©ã¤ã 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66" y="4618601"/>
            <a:ext cx="3872778" cy="21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4868092" y="6150709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イメージ図</a:t>
            </a:r>
            <a:endParaRPr kumimoji="1" lang="en-US" altLang="ja-JP" dirty="0" smtClean="0"/>
          </a:p>
          <a:p>
            <a:r>
              <a:rPr lang="ja-JP" altLang="en-US" dirty="0" smtClean="0"/>
              <a:t>出典</a:t>
            </a:r>
            <a:r>
              <a:rPr lang="en-US" altLang="ja-JP" dirty="0" smtClean="0"/>
              <a:t>:</a:t>
            </a:r>
            <a:r>
              <a:rPr lang="ja-JP" altLang="en-US" dirty="0" smtClean="0"/>
              <a:t>フジテレビ「</a:t>
            </a:r>
            <a:r>
              <a:rPr lang="en-US" altLang="ja-JP" dirty="0" smtClean="0"/>
              <a:t>VS</a:t>
            </a:r>
            <a:r>
              <a:rPr lang="ja-JP" altLang="en-US" dirty="0" smtClean="0"/>
              <a:t>嵐」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1223" y="7107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内容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157" y="6489263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1.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体験内容・使用デバイス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96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4841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ja-JP" altLang="en-US" sz="4400" b="1">
                <a:solidFill>
                  <a:schemeClr val="accent2">
                    <a:lumMod val="75000"/>
                  </a:schemeClr>
                </a:solidFill>
              </a:rPr>
              <a:t>現在</a:t>
            </a:r>
            <a:r>
              <a:rPr lang="ja-JP" altLang="en-US" sz="4400" b="1" smtClean="0">
                <a:solidFill>
                  <a:schemeClr val="accent2">
                    <a:lumMod val="75000"/>
                  </a:schemeClr>
                </a:solidFill>
              </a:rPr>
              <a:t>の進捗状況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61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進捗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・基本的なシステム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つかんで登る、ポイントの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反映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は完成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・ステージは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つ</a:t>
            </a:r>
            <a:endParaRPr lang="en-US" altLang="ja-JP" sz="2800" dirty="0"/>
          </a:p>
          <a:p>
            <a:r>
              <a:rPr kumimoji="1" lang="ja-JP" altLang="en-US" sz="2800" dirty="0" smtClean="0"/>
              <a:t>・左手に制限時間と現在のポイントを表示</a:t>
            </a:r>
            <a:endParaRPr kumimoji="1"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2</a:t>
            </a:r>
            <a:r>
              <a:rPr lang="en-US" altLang="ja-JP" sz="1400" dirty="0" smtClean="0"/>
              <a:t>. </a:t>
            </a:r>
            <a:r>
              <a:rPr lang="ja-JP" altLang="en-US" sz="1400" dirty="0"/>
              <a:t>現在</a:t>
            </a:r>
            <a:r>
              <a:rPr lang="ja-JP" altLang="en-US" sz="1400" dirty="0" smtClean="0"/>
              <a:t>の進捗状況</a:t>
            </a:r>
            <a:endParaRPr kumimoji="1" lang="ja-JP" altLang="en-US" sz="1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09" y="3972451"/>
            <a:ext cx="5632268" cy="26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4277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今後につい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て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995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今後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・ステージの追加</a:t>
            </a:r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UI</a:t>
            </a:r>
            <a:r>
              <a:rPr lang="ja-JP" altLang="en-US" sz="2800" dirty="0" smtClean="0"/>
              <a:t>の改善</a:t>
            </a:r>
            <a:endParaRPr lang="en-US" altLang="ja-JP" sz="2800" dirty="0" smtClean="0"/>
          </a:p>
          <a:p>
            <a:r>
              <a:rPr lang="ja-JP" altLang="en-US" sz="2800" dirty="0" smtClean="0"/>
              <a:t>・リザルト画面の表示</a:t>
            </a:r>
            <a:endParaRPr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3. </a:t>
            </a:r>
            <a:r>
              <a:rPr lang="ja-JP" altLang="en-US" sz="1400" dirty="0" smtClean="0"/>
              <a:t>今後につい</a:t>
            </a:r>
            <a:r>
              <a:rPr lang="ja-JP" altLang="en-US" sz="1400" dirty="0"/>
              <a:t>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414729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131</Words>
  <Application>Microsoft Office PowerPoint</Application>
  <PresentationFormat>ワイド画面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Futatsumori</dc:creator>
  <cp:lastModifiedBy>_Suzuki</cp:lastModifiedBy>
  <cp:revision>16</cp:revision>
  <dcterms:created xsi:type="dcterms:W3CDTF">2018-04-04T07:08:51Z</dcterms:created>
  <dcterms:modified xsi:type="dcterms:W3CDTF">2018-04-20T05:08:45Z</dcterms:modified>
</cp:coreProperties>
</file>