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7" r:id="rId2"/>
    <p:sldId id="302" r:id="rId3"/>
    <p:sldId id="303" r:id="rId4"/>
    <p:sldId id="304" r:id="rId5"/>
    <p:sldId id="305" r:id="rId6"/>
    <p:sldId id="306" r:id="rId7"/>
  </p:sldIdLst>
  <p:sldSz cx="9144000" cy="6858000" type="screen4x3"/>
  <p:notesSz cx="7099300" cy="102346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F66"/>
    <a:srgbClr val="898989"/>
    <a:srgbClr val="7DDDFF"/>
    <a:srgbClr val="ED174C"/>
    <a:srgbClr val="58D093"/>
    <a:srgbClr val="487BE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3" autoAdjust="0"/>
    <p:restoredTop sz="94660"/>
  </p:normalViewPr>
  <p:slideViewPr>
    <p:cSldViewPr>
      <p:cViewPr>
        <p:scale>
          <a:sx n="75" d="100"/>
          <a:sy n="75" d="100"/>
        </p:scale>
        <p:origin x="-2920" y="-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DF0123A-35A6-406C-8D3A-E5F4F2437129}" type="datetimeFigureOut">
              <a:rPr lang="en-US" smtClean="0"/>
              <a:pPr/>
              <a:t>27/02/14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29F8F941-C530-4EED-BD4E-9B2BA36D44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84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0CFE096-7332-4A67-982A-BDAA30B721A3}" type="datetimeFigureOut">
              <a:rPr lang="en-US" smtClean="0"/>
              <a:pPr/>
              <a:t>27/02/14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F0F904-BF0D-4A58-9422-02FFE60654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4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0F904-BF0D-4A58-9422-02FFE606549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it-IT" sz="4400" kern="1200" dirty="0">
                <a:solidFill>
                  <a:srgbClr val="FF6F66"/>
                </a:solidFill>
                <a:latin typeface="Lato Light"/>
                <a:ea typeface="+mj-ea"/>
                <a:cs typeface="+mj-cs"/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it-IT" dirty="0"/>
          </a:p>
        </p:txBody>
      </p:sp>
      <p:pic>
        <p:nvPicPr>
          <p:cNvPr id="1026" name="Picture 2" descr="C:\Users\Ivano\Desktop\PhD_stuff\misc\incontroSAQuality\STEMMA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8981" y="188640"/>
            <a:ext cx="1098878" cy="136815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ytuł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568952" cy="1325563"/>
          </a:xfrm>
          <a:prstGeom prst="rect">
            <a:avLst/>
          </a:prstGeom>
        </p:spPr>
        <p:txBody>
          <a:bodyPr lIns="38405" tIns="19202" rIns="38405" bIns="19202"/>
          <a:lstStyle>
            <a:lvl1pPr algn="l">
              <a:defRPr sz="3900">
                <a:solidFill>
                  <a:srgbClr val="3C3C3C"/>
                </a:solidFill>
                <a:latin typeface="Aleo" panose="020F0502020204030203" pitchFamily="34" charset="0"/>
                <a:ea typeface="Lato Light"/>
                <a:cs typeface="Lato Light"/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107" name="Symbol zastępczy zawartości 2"/>
          <p:cNvSpPr>
            <a:spLocks noGrp="1"/>
          </p:cNvSpPr>
          <p:nvPr>
            <p:ph idx="1"/>
          </p:nvPr>
        </p:nvSpPr>
        <p:spPr>
          <a:xfrm>
            <a:off x="395536" y="1721148"/>
            <a:ext cx="8568952" cy="4948212"/>
          </a:xfrm>
          <a:prstGeom prst="rect">
            <a:avLst/>
          </a:prstGeom>
        </p:spPr>
        <p:txBody>
          <a:bodyPr lIns="38405" tIns="19202" rIns="38405" bIns="19202"/>
          <a:lstStyle>
            <a:lvl1pPr>
              <a:defRPr>
                <a:latin typeface="Aleo" panose="020F0502020204030203" pitchFamily="34" charset="0"/>
                <a:ea typeface="Lato Light"/>
                <a:cs typeface="Lato Light"/>
              </a:defRPr>
            </a:lvl1pPr>
            <a:lvl2pPr>
              <a:defRPr>
                <a:latin typeface="Aleo" panose="020F0502020204030203" pitchFamily="34" charset="0"/>
                <a:ea typeface="Lato Light"/>
                <a:cs typeface="Lato Light"/>
              </a:defRPr>
            </a:lvl2pPr>
            <a:lvl3pPr>
              <a:defRPr>
                <a:latin typeface="Aleo" panose="020F0502020204030203" pitchFamily="34" charset="0"/>
                <a:ea typeface="Lato Light"/>
                <a:cs typeface="Lato Light"/>
              </a:defRPr>
            </a:lvl3pPr>
            <a:lvl4pPr>
              <a:defRPr>
                <a:latin typeface="Aleo" panose="020F0502020204030203" pitchFamily="34" charset="0"/>
                <a:ea typeface="Lato Light"/>
                <a:cs typeface="Lato Light"/>
              </a:defRPr>
            </a:lvl4pPr>
            <a:lvl5pPr>
              <a:defRPr>
                <a:latin typeface="Aleo" panose="020F0502020204030203" pitchFamily="34" charset="0"/>
                <a:ea typeface="Lato Light"/>
                <a:cs typeface="Lato Light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lIns="38405" tIns="19202" rIns="38405" bIns="19202"/>
          <a:lstStyle>
            <a:lvl1pPr>
              <a:defRPr>
                <a:latin typeface="Aleo" panose="020F0502020204030203" pitchFamily="34" charset="0"/>
                <a:ea typeface="Lato Light"/>
                <a:cs typeface="Lato Light"/>
              </a:defRPr>
            </a:lvl1pPr>
          </a:lstStyle>
          <a:p>
            <a:r>
              <a:rPr lang="pl-PL" dirty="0" smtClean="0"/>
              <a:t>Kliknij, aby edytować styl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lIns="38405" tIns="19202" rIns="38405" bIns="19202"/>
          <a:lstStyle>
            <a:lvl1pPr>
              <a:defRPr>
                <a:latin typeface="Aleo" panose="020F0502020204030203" pitchFamily="34" charset="0"/>
                <a:ea typeface="Lato Light"/>
                <a:cs typeface="Lato Light"/>
              </a:defRPr>
            </a:lvl1pPr>
            <a:lvl2pPr>
              <a:defRPr>
                <a:latin typeface="Aleo" panose="020F0502020204030203" pitchFamily="34" charset="0"/>
                <a:ea typeface="Lato Light"/>
                <a:cs typeface="Lato Light"/>
              </a:defRPr>
            </a:lvl2pPr>
            <a:lvl3pPr>
              <a:defRPr>
                <a:latin typeface="Aleo" panose="020F0502020204030203" pitchFamily="34" charset="0"/>
                <a:ea typeface="Lato Light"/>
                <a:cs typeface="Lato Light"/>
              </a:defRPr>
            </a:lvl3pPr>
            <a:lvl4pPr>
              <a:defRPr>
                <a:latin typeface="Aleo" panose="020F0502020204030203" pitchFamily="34" charset="0"/>
                <a:ea typeface="Lato Light"/>
                <a:cs typeface="Lato Light"/>
              </a:defRPr>
            </a:lvl4pPr>
            <a:lvl5pPr>
              <a:defRPr>
                <a:latin typeface="Aleo" panose="020F0502020204030203" pitchFamily="34" charset="0"/>
                <a:ea typeface="Lato Light"/>
                <a:cs typeface="Lato Light"/>
              </a:defRPr>
            </a:lvl5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140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lang="it-IT" sz="4400" kern="1200" dirty="0">
          <a:solidFill>
            <a:srgbClr val="FF6F66"/>
          </a:solidFill>
          <a:latin typeface="Nexa Light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rgbClr val="898989"/>
          </a:solidFill>
          <a:latin typeface="Lato Ligh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898989"/>
          </a:solidFill>
          <a:latin typeface="Lato Ligh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898989"/>
          </a:solidFill>
          <a:latin typeface="Lato Ligh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898989"/>
          </a:solidFill>
          <a:latin typeface="Lato Ligh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898989"/>
          </a:solidFill>
          <a:latin typeface="Lato Ligh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5"/>
          <p:cNvSpPr>
            <a:spLocks/>
          </p:cNvSpPr>
          <p:nvPr/>
        </p:nvSpPr>
        <p:spPr bwMode="auto">
          <a:xfrm>
            <a:off x="0" y="5041900"/>
            <a:ext cx="9144000" cy="1816100"/>
          </a:xfrm>
          <a:prstGeom prst="rect">
            <a:avLst/>
          </a:prstGeom>
          <a:solidFill>
            <a:srgbClr val="E2E2E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algn="ctr"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eaLnBrk="1" hangingPunct="1"/>
            <a:endParaRPr lang="en-US" dirty="0">
              <a:latin typeface="Lato Light"/>
              <a:ea typeface="Lato Light"/>
              <a:cs typeface="Lato Light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809249" y="1700808"/>
            <a:ext cx="7533837" cy="1269885"/>
          </a:xfrm>
          <a:prstGeom prst="rect">
            <a:avLst/>
          </a:prstGeom>
        </p:spPr>
        <p:txBody>
          <a:bodyPr wrap="square" lIns="38405" tIns="19202" rIns="38405" bIns="19202">
            <a:spAutoFit/>
          </a:bodyPr>
          <a:lstStyle/>
          <a:p>
            <a:pPr algn="ctr"/>
            <a:r>
              <a:rPr lang="en-GB" sz="4000" b="1" dirty="0" err="1" smtClean="0"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</a:rPr>
              <a:t>APP_Name</a:t>
            </a:r>
            <a:endParaRPr lang="en-GB" sz="4000" b="1" dirty="0" smtClean="0">
              <a:latin typeface="Aleo" panose="020F0502020204030203" pitchFamily="34" charset="0"/>
              <a:ea typeface="Aleo" panose="020F0502020204030203" pitchFamily="34" charset="0"/>
              <a:cs typeface="Aleo" panose="020F0502020204030203" pitchFamily="34" charset="0"/>
            </a:endParaRPr>
          </a:p>
          <a:p>
            <a:pPr algn="ctr"/>
            <a:r>
              <a:rPr lang="en-GB" sz="4000" b="1" dirty="0" smtClean="0">
                <a:latin typeface="Aleo" panose="020F0502020204030203" pitchFamily="34" charset="0"/>
                <a:ea typeface="Aleo" panose="020F0502020204030203" pitchFamily="34" charset="0"/>
                <a:cs typeface="Aleo" panose="020F0502020204030203" pitchFamily="34" charset="0"/>
              </a:rPr>
              <a:t>Elevator Pitch</a:t>
            </a:r>
            <a:endParaRPr lang="en-GB" sz="4000" b="1" dirty="0">
              <a:latin typeface="Aleo" panose="020F0502020204030203" pitchFamily="34" charset="0"/>
              <a:ea typeface="Aleo" panose="020F0502020204030203" pitchFamily="34" charset="0"/>
              <a:cs typeface="Aleo" panose="020F0502020204030203" pitchFamily="34" charset="0"/>
            </a:endParaRPr>
          </a:p>
        </p:txBody>
      </p:sp>
      <p:sp>
        <p:nvSpPr>
          <p:cNvPr id="10" name="Sottotitolo 2"/>
          <p:cNvSpPr txBox="1">
            <a:spLocks/>
          </p:cNvSpPr>
          <p:nvPr/>
        </p:nvSpPr>
        <p:spPr>
          <a:xfrm>
            <a:off x="179512" y="5373216"/>
            <a:ext cx="2160240" cy="1152128"/>
          </a:xfrm>
          <a:prstGeom prst="rect">
            <a:avLst/>
          </a:prstGeom>
        </p:spPr>
        <p:txBody>
          <a:bodyPr vert="horz" lIns="38405" tIns="19202" rIns="38405" bIns="19202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rgbClr val="898989"/>
                </a:solidFill>
                <a:latin typeface="Aleo" panose="020F0502020204030203" pitchFamily="34" charset="0"/>
                <a:ea typeface="Lato Light"/>
                <a:cs typeface="Lato 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rgbClr val="898989"/>
                </a:solidFill>
                <a:latin typeface="Aleo" panose="020F0502020204030203" pitchFamily="34" charset="0"/>
                <a:ea typeface="Lato Light"/>
                <a:cs typeface="Lato Light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rgbClr val="898989"/>
                </a:solidFill>
                <a:latin typeface="Aleo" panose="020F0502020204030203" pitchFamily="34" charset="0"/>
                <a:ea typeface="Lato Light"/>
                <a:cs typeface="Lato Light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898989"/>
                </a:solidFill>
                <a:latin typeface="Aleo" panose="020F0502020204030203" pitchFamily="34" charset="0"/>
                <a:ea typeface="Lato Light"/>
                <a:cs typeface="Lato Light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898989"/>
                </a:solidFill>
                <a:latin typeface="Aleo" panose="020F0502020204030203" pitchFamily="34" charset="0"/>
                <a:ea typeface="Lato Light"/>
                <a:cs typeface="Lato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Lato Light"/>
              </a:rPr>
              <a:t>NAME SURNAME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Lato Light"/>
              </a:rPr>
              <a:t>EMAIL_ADDR</a:t>
            </a:r>
          </a:p>
          <a:p>
            <a:pPr marL="0" indent="0">
              <a:buNone/>
            </a:pPr>
            <a:r>
              <a:rPr lang="it-IT" sz="1800" b="1" dirty="0" smtClean="0">
                <a:solidFill>
                  <a:srgbClr val="000000"/>
                </a:solidFill>
                <a:latin typeface="Lato Light"/>
              </a:rPr>
              <a:t>STUDENT_ID</a:t>
            </a:r>
            <a:endParaRPr lang="en-US" sz="1800" b="1" dirty="0">
              <a:solidFill>
                <a:srgbClr val="000000"/>
              </a:solidFill>
              <a:latin typeface="Lato Light"/>
            </a:endParaRPr>
          </a:p>
        </p:txBody>
      </p:sp>
      <p:sp>
        <p:nvSpPr>
          <p:cNvPr id="11" name="Sottotitolo 2"/>
          <p:cNvSpPr txBox="1">
            <a:spLocks/>
          </p:cNvSpPr>
          <p:nvPr/>
        </p:nvSpPr>
        <p:spPr>
          <a:xfrm>
            <a:off x="2339752" y="5373216"/>
            <a:ext cx="216024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EMAIL_ADDR</a:t>
            </a:r>
            <a:endParaRPr kumimoji="0" lang="it-IT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/>
              <a:cs typeface="Lato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STUDENT_ID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/>
              <a:cs typeface="Lato Light"/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4644008" y="5373216"/>
            <a:ext cx="216024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EMAIL_ADDR</a:t>
            </a:r>
            <a:endParaRPr kumimoji="0" lang="it-IT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/>
              <a:cs typeface="Lato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STUDENT_ID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/>
              <a:cs typeface="Lato Light"/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6876256" y="5373216"/>
            <a:ext cx="2160240" cy="1152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NAME SURNAME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EMAIL_ADDR</a:t>
            </a:r>
            <a:endParaRPr kumimoji="0" lang="it-IT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/>
              <a:cs typeface="Lato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 Light"/>
                <a:cs typeface="Lato Light"/>
              </a:rPr>
              <a:t>STUDENT_ID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6387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cdn.blogsdna.com/wp-content/uploads/2010/10/new-twitter-logo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204864"/>
            <a:ext cx="2088232" cy="2088232"/>
          </a:xfrm>
          <a:prstGeom prst="rect">
            <a:avLst/>
          </a:prstGeom>
          <a:noFill/>
        </p:spPr>
      </p:pic>
      <p:sp>
        <p:nvSpPr>
          <p:cNvPr id="3" name="Segnaposto contenuto 2"/>
          <p:cNvSpPr>
            <a:spLocks noGrp="1"/>
          </p:cNvSpPr>
          <p:nvPr>
            <p:ph idx="4294967295"/>
          </p:nvPr>
        </p:nvSpPr>
        <p:spPr>
          <a:xfrm>
            <a:off x="2771800" y="3717033"/>
            <a:ext cx="6048672" cy="1440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sz="2500" dirty="0" err="1" smtClean="0">
                <a:solidFill>
                  <a:srgbClr val="000000"/>
                </a:solidFill>
              </a:rPr>
              <a:t>Describe</a:t>
            </a:r>
            <a:r>
              <a:rPr lang="it-IT" sz="2500" dirty="0" smtClean="0">
                <a:solidFill>
                  <a:srgbClr val="000000"/>
                </a:solidFill>
              </a:rPr>
              <a:t> </a:t>
            </a:r>
            <a:r>
              <a:rPr lang="it-IT" sz="2500" dirty="0" err="1" smtClean="0">
                <a:solidFill>
                  <a:srgbClr val="000000"/>
                </a:solidFill>
              </a:rPr>
              <a:t>your</a:t>
            </a:r>
            <a:r>
              <a:rPr lang="it-IT" sz="2500" dirty="0" smtClean="0">
                <a:solidFill>
                  <a:srgbClr val="000000"/>
                </a:solidFill>
              </a:rPr>
              <a:t> </a:t>
            </a:r>
            <a:r>
              <a:rPr lang="it-IT" sz="2500" dirty="0" err="1" smtClean="0">
                <a:solidFill>
                  <a:srgbClr val="000000"/>
                </a:solidFill>
              </a:rPr>
              <a:t>app</a:t>
            </a:r>
            <a:r>
              <a:rPr lang="it-IT" sz="2500" dirty="0" smtClean="0">
                <a:solidFill>
                  <a:srgbClr val="000000"/>
                </a:solidFill>
              </a:rPr>
              <a:t> in a </a:t>
            </a:r>
            <a:r>
              <a:rPr lang="it-IT" sz="2500" dirty="0" err="1" smtClean="0">
                <a:solidFill>
                  <a:srgbClr val="000000"/>
                </a:solidFill>
              </a:rPr>
              <a:t>tweet</a:t>
            </a:r>
            <a:r>
              <a:rPr lang="it-IT" sz="2500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it-IT" sz="2500" dirty="0" smtClean="0">
                <a:solidFill>
                  <a:srgbClr val="000000"/>
                </a:solidFill>
              </a:rPr>
              <a:t>(140 </a:t>
            </a:r>
            <a:r>
              <a:rPr lang="it-IT" sz="2500" dirty="0" err="1" smtClean="0">
                <a:solidFill>
                  <a:srgbClr val="000000"/>
                </a:solidFill>
              </a:rPr>
              <a:t>characters</a:t>
            </a:r>
            <a:r>
              <a:rPr lang="it-IT" sz="2500" dirty="0" smtClean="0">
                <a:solidFill>
                  <a:srgbClr val="000000"/>
                </a:solidFill>
              </a:rPr>
              <a:t>)</a:t>
            </a:r>
            <a:endParaRPr lang="en-US" sz="2500" dirty="0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APP_NAME in a </a:t>
            </a:r>
            <a:r>
              <a:rPr lang="it-IT" dirty="0" err="1"/>
              <a:t>tweet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dirty="0" smtClean="0">
                <a:solidFill>
                  <a:srgbClr val="000000"/>
                </a:solidFill>
              </a:rPr>
              <a:t>The </a:t>
            </a:r>
            <a:r>
              <a:rPr lang="it-IT" dirty="0" err="1" smtClean="0">
                <a:solidFill>
                  <a:srgbClr val="000000"/>
                </a:solidFill>
              </a:rPr>
              <a:t>need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you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want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to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fill</a:t>
            </a:r>
            <a:endParaRPr lang="it-IT" dirty="0" smtClean="0">
              <a:solidFill>
                <a:srgbClr val="000000"/>
              </a:solidFill>
            </a:endParaRPr>
          </a:p>
          <a:p>
            <a:endParaRPr lang="it-IT" dirty="0" smtClean="0">
              <a:solidFill>
                <a:srgbClr val="000000"/>
              </a:solidFill>
            </a:endParaRPr>
          </a:p>
          <a:p>
            <a:r>
              <a:rPr lang="it-IT" dirty="0" err="1" smtClean="0">
                <a:solidFill>
                  <a:srgbClr val="000000"/>
                </a:solidFill>
              </a:rPr>
              <a:t>Describe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what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your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app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does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to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fill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that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need</a:t>
            </a:r>
            <a:endParaRPr lang="it-IT" dirty="0" smtClean="0">
              <a:solidFill>
                <a:srgbClr val="000000"/>
              </a:solidFill>
            </a:endParaRPr>
          </a:p>
          <a:p>
            <a:endParaRPr lang="it-IT" dirty="0" smtClean="0">
              <a:solidFill>
                <a:srgbClr val="000000"/>
              </a:solidFill>
            </a:endParaRPr>
          </a:p>
          <a:p>
            <a:endParaRPr lang="it-IT" dirty="0" smtClean="0">
              <a:solidFill>
                <a:srgbClr val="000000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Be </a:t>
            </a:r>
            <a:r>
              <a:rPr lang="it-IT" dirty="0" err="1" smtClean="0">
                <a:solidFill>
                  <a:srgbClr val="000000"/>
                </a:solidFill>
              </a:rPr>
              <a:t>visual</a:t>
            </a:r>
            <a:r>
              <a:rPr lang="it-IT" dirty="0" smtClean="0">
                <a:solidFill>
                  <a:srgbClr val="000000"/>
                </a:solidFill>
              </a:rPr>
              <a:t>!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APP_NAME </a:t>
            </a:r>
            <a:r>
              <a:rPr lang="it-IT" dirty="0" err="1"/>
              <a:t>does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000000"/>
                </a:solidFill>
              </a:rPr>
              <a:t>Describe</a:t>
            </a:r>
            <a:r>
              <a:rPr lang="it-IT" dirty="0" smtClean="0">
                <a:solidFill>
                  <a:srgbClr val="000000"/>
                </a:solidFill>
              </a:rPr>
              <a:t> the target </a:t>
            </a:r>
            <a:r>
              <a:rPr lang="it-IT" dirty="0" err="1" smtClean="0">
                <a:solidFill>
                  <a:srgbClr val="000000"/>
                </a:solidFill>
              </a:rPr>
              <a:t>user</a:t>
            </a:r>
            <a:endParaRPr lang="it-IT" dirty="0" smtClean="0">
              <a:solidFill>
                <a:srgbClr val="000000"/>
              </a:solidFill>
            </a:endParaRPr>
          </a:p>
          <a:p>
            <a:endParaRPr lang="it-IT" dirty="0" smtClean="0">
              <a:solidFill>
                <a:srgbClr val="000000"/>
              </a:solidFill>
            </a:endParaRPr>
          </a:p>
          <a:p>
            <a:r>
              <a:rPr lang="it-IT" dirty="0" err="1" smtClean="0">
                <a:solidFill>
                  <a:srgbClr val="000000"/>
                </a:solidFill>
              </a:rPr>
              <a:t>Tell</a:t>
            </a:r>
            <a:r>
              <a:rPr lang="it-IT" dirty="0" smtClean="0">
                <a:solidFill>
                  <a:srgbClr val="000000"/>
                </a:solidFill>
              </a:rPr>
              <a:t> a story </a:t>
            </a:r>
            <a:r>
              <a:rPr lang="it-IT" dirty="0" err="1" smtClean="0">
                <a:solidFill>
                  <a:srgbClr val="000000"/>
                </a:solidFill>
              </a:rPr>
              <a:t>about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how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it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will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used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</a:p>
          <a:p>
            <a:pPr>
              <a:buNone/>
            </a:pPr>
            <a:r>
              <a:rPr lang="it-IT" dirty="0" smtClean="0">
                <a:solidFill>
                  <a:srgbClr val="000000"/>
                </a:solidFill>
              </a:rPr>
              <a:t>	(</a:t>
            </a:r>
            <a:r>
              <a:rPr lang="it-IT" dirty="0" err="1" smtClean="0">
                <a:solidFill>
                  <a:srgbClr val="000000"/>
                </a:solidFill>
              </a:rPr>
              <a:t>usage</a:t>
            </a:r>
            <a:r>
              <a:rPr lang="it-IT" dirty="0" smtClean="0">
                <a:solidFill>
                  <a:srgbClr val="000000"/>
                </a:solidFill>
              </a:rPr>
              <a:t> scenario)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endParaRPr lang="it-IT" dirty="0" smtClean="0">
              <a:solidFill>
                <a:srgbClr val="000000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Be </a:t>
            </a:r>
            <a:r>
              <a:rPr lang="it-IT" dirty="0" err="1" smtClean="0">
                <a:solidFill>
                  <a:srgbClr val="000000"/>
                </a:solidFill>
              </a:rPr>
              <a:t>visual</a:t>
            </a:r>
            <a:r>
              <a:rPr lang="it-IT" dirty="0" smtClean="0">
                <a:solidFill>
                  <a:srgbClr val="000000"/>
                </a:solidFill>
              </a:rPr>
              <a:t>!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APP_NAME </a:t>
            </a:r>
            <a:r>
              <a:rPr lang="it-IT" dirty="0" err="1"/>
              <a:t>is</a:t>
            </a:r>
            <a:r>
              <a:rPr lang="it-IT" dirty="0"/>
              <a:t> for USER_TYPE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it-IT" dirty="0" err="1" smtClean="0">
                <a:solidFill>
                  <a:srgbClr val="000000"/>
                </a:solidFill>
              </a:rPr>
              <a:t>Brief</a:t>
            </a:r>
            <a:r>
              <a:rPr lang="it-IT" dirty="0" smtClean="0">
                <a:solidFill>
                  <a:srgbClr val="000000"/>
                </a:solidFill>
              </a:rPr>
              <a:t> (</a:t>
            </a:r>
            <a:r>
              <a:rPr lang="it-IT" dirty="0" err="1" smtClean="0">
                <a:solidFill>
                  <a:srgbClr val="000000"/>
                </a:solidFill>
              </a:rPr>
              <a:t>very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brief</a:t>
            </a:r>
            <a:r>
              <a:rPr lang="it-IT" dirty="0" smtClean="0">
                <a:solidFill>
                  <a:srgbClr val="000000"/>
                </a:solidFill>
              </a:rPr>
              <a:t>!) </a:t>
            </a:r>
            <a:r>
              <a:rPr lang="it-IT" dirty="0" err="1" smtClean="0">
                <a:solidFill>
                  <a:srgbClr val="000000"/>
                </a:solidFill>
              </a:rPr>
              <a:t>overview</a:t>
            </a:r>
            <a:r>
              <a:rPr lang="it-IT" dirty="0" smtClean="0">
                <a:solidFill>
                  <a:srgbClr val="000000"/>
                </a:solidFill>
              </a:rPr>
              <a:t> on </a:t>
            </a:r>
            <a:r>
              <a:rPr lang="it-IT" dirty="0" err="1" smtClean="0">
                <a:solidFill>
                  <a:srgbClr val="000000"/>
                </a:solidFill>
              </a:rPr>
              <a:t>how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you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plan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to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realize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your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app</a:t>
            </a:r>
            <a:endParaRPr lang="it-IT" dirty="0" smtClean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it-IT" dirty="0" smtClean="0">
                <a:solidFill>
                  <a:srgbClr val="000000"/>
                </a:solidFill>
              </a:rPr>
              <a:t>Es. </a:t>
            </a:r>
          </a:p>
          <a:p>
            <a:pPr lvl="2"/>
            <a:r>
              <a:rPr lang="it-IT" dirty="0" err="1" smtClean="0">
                <a:solidFill>
                  <a:srgbClr val="000000"/>
                </a:solidFill>
              </a:rPr>
              <a:t>how</a:t>
            </a:r>
            <a:r>
              <a:rPr lang="it-IT" dirty="0" smtClean="0">
                <a:solidFill>
                  <a:srgbClr val="000000"/>
                </a:solidFill>
              </a:rPr>
              <a:t> do </a:t>
            </a:r>
            <a:r>
              <a:rPr lang="it-IT" dirty="0" err="1" smtClean="0">
                <a:solidFill>
                  <a:srgbClr val="000000"/>
                </a:solidFill>
              </a:rPr>
              <a:t>you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imagine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your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app</a:t>
            </a:r>
            <a:r>
              <a:rPr lang="it-IT" dirty="0" smtClean="0">
                <a:solidFill>
                  <a:srgbClr val="000000"/>
                </a:solidFill>
              </a:rPr>
              <a:t>?</a:t>
            </a:r>
          </a:p>
          <a:p>
            <a:pPr lvl="2"/>
            <a:r>
              <a:rPr lang="it-IT" dirty="0" err="1" smtClean="0">
                <a:solidFill>
                  <a:srgbClr val="000000"/>
                </a:solidFill>
              </a:rPr>
              <a:t>how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does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your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app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use</a:t>
            </a:r>
            <a:r>
              <a:rPr lang="it-IT" dirty="0" smtClean="0">
                <a:solidFill>
                  <a:srgbClr val="000000"/>
                </a:solidFill>
              </a:rPr>
              <a:t> the </a:t>
            </a:r>
            <a:r>
              <a:rPr lang="it-IT" dirty="0" err="1" smtClean="0">
                <a:solidFill>
                  <a:srgbClr val="000000"/>
                </a:solidFill>
              </a:rPr>
              <a:t>operating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context</a:t>
            </a:r>
            <a:r>
              <a:rPr lang="it-IT" dirty="0" smtClean="0">
                <a:solidFill>
                  <a:srgbClr val="000000"/>
                </a:solidFill>
              </a:rPr>
              <a:t>?</a:t>
            </a:r>
          </a:p>
          <a:p>
            <a:pPr lvl="2"/>
            <a:r>
              <a:rPr lang="it-IT" dirty="0" smtClean="0">
                <a:solidFill>
                  <a:srgbClr val="000000"/>
                </a:solidFill>
              </a:rPr>
              <a:t>do </a:t>
            </a:r>
            <a:r>
              <a:rPr lang="it-IT" dirty="0" err="1" smtClean="0">
                <a:solidFill>
                  <a:srgbClr val="000000"/>
                </a:solidFill>
              </a:rPr>
              <a:t>you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use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external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services</a:t>
            </a:r>
            <a:r>
              <a:rPr lang="it-IT" dirty="0" smtClean="0">
                <a:solidFill>
                  <a:srgbClr val="000000"/>
                </a:solidFill>
              </a:rPr>
              <a:t>?</a:t>
            </a:r>
          </a:p>
          <a:p>
            <a:pPr lvl="2"/>
            <a:r>
              <a:rPr lang="it-IT" dirty="0" smtClean="0">
                <a:solidFill>
                  <a:srgbClr val="000000"/>
                </a:solidFill>
              </a:rPr>
              <a:t>etc.</a:t>
            </a:r>
          </a:p>
          <a:p>
            <a:endParaRPr lang="it-IT" dirty="0" smtClean="0">
              <a:solidFill>
                <a:srgbClr val="000000"/>
              </a:solidFill>
            </a:endParaRPr>
          </a:p>
          <a:p>
            <a:r>
              <a:rPr lang="it-IT" dirty="0" smtClean="0">
                <a:solidFill>
                  <a:srgbClr val="000000"/>
                </a:solidFill>
              </a:rPr>
              <a:t>Be </a:t>
            </a:r>
            <a:r>
              <a:rPr lang="it-IT" dirty="0" err="1" smtClean="0">
                <a:solidFill>
                  <a:srgbClr val="000000"/>
                </a:solidFill>
              </a:rPr>
              <a:t>visual</a:t>
            </a:r>
            <a:r>
              <a:rPr lang="it-IT" dirty="0" smtClean="0">
                <a:solidFill>
                  <a:srgbClr val="000000"/>
                </a:solidFill>
              </a:rPr>
              <a:t>!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APP_NAME work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it-IT" dirty="0" smtClean="0">
                <a:solidFill>
                  <a:srgbClr val="000000"/>
                </a:solidFill>
              </a:rPr>
              <a:t>Investigate on </a:t>
            </a:r>
            <a:r>
              <a:rPr lang="it-IT" dirty="0" err="1" smtClean="0">
                <a:solidFill>
                  <a:srgbClr val="000000"/>
                </a:solidFill>
              </a:rPr>
              <a:t>existing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apps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that</a:t>
            </a:r>
            <a:r>
              <a:rPr lang="it-IT" dirty="0" smtClean="0">
                <a:solidFill>
                  <a:srgbClr val="000000"/>
                </a:solidFill>
              </a:rPr>
              <a:t> do </a:t>
            </a:r>
            <a:r>
              <a:rPr lang="it-IT" dirty="0" err="1" smtClean="0">
                <a:solidFill>
                  <a:srgbClr val="000000"/>
                </a:solidFill>
              </a:rPr>
              <a:t>something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similar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to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your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app</a:t>
            </a:r>
            <a:endParaRPr lang="it-IT" dirty="0" smtClean="0">
              <a:solidFill>
                <a:srgbClr val="000000"/>
              </a:solidFill>
            </a:endParaRPr>
          </a:p>
          <a:p>
            <a:endParaRPr lang="it-IT" dirty="0" smtClean="0">
              <a:solidFill>
                <a:srgbClr val="000000"/>
              </a:solidFill>
            </a:endParaRPr>
          </a:p>
          <a:p>
            <a:r>
              <a:rPr lang="it-IT" dirty="0" err="1" smtClean="0">
                <a:solidFill>
                  <a:srgbClr val="000000"/>
                </a:solidFill>
              </a:rPr>
              <a:t>Describe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why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your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app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is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better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than</a:t>
            </a:r>
            <a:r>
              <a:rPr lang="it-IT" dirty="0" smtClean="0">
                <a:solidFill>
                  <a:srgbClr val="000000"/>
                </a:solidFill>
              </a:rPr>
              <a:t> the </a:t>
            </a:r>
            <a:r>
              <a:rPr lang="it-IT" dirty="0" err="1" smtClean="0">
                <a:solidFill>
                  <a:srgbClr val="000000"/>
                </a:solidFill>
              </a:rPr>
              <a:t>others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APP_NAME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unique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ersonalizzato 1">
      <a:majorFont>
        <a:latin typeface="Static Bold"/>
        <a:ea typeface=""/>
        <a:cs typeface=""/>
      </a:majorFont>
      <a:minorFont>
        <a:latin typeface="Stat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noFill/>
        </a:ln>
      </a:spPr>
      <a:bodyPr rtlCol="0" anchor="ctr"/>
      <a:lstStyle>
        <a:defPPr algn="ctr">
          <a:defRPr sz="2800" dirty="0" err="1" smtClean="0">
            <a:solidFill>
              <a:schemeClr val="bg1"/>
            </a:solidFill>
            <a:latin typeface="Nexa Light" pitchFamily="50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>
            <a:solidFill>
              <a:srgbClr val="898989"/>
            </a:solidFill>
            <a:latin typeface="Nexa Light" pitchFamily="50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148</Words>
  <Application>Microsoft Macintosh PowerPoint</Application>
  <PresentationFormat>On-screen Show (4:3)</PresentationFormat>
  <Paragraphs>50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di Office</vt:lpstr>
      <vt:lpstr>PowerPoint Presentation</vt:lpstr>
      <vt:lpstr>APP_NAME in a tweet</vt:lpstr>
      <vt:lpstr>What APP_NAME does</vt:lpstr>
      <vt:lpstr>APP_NAME is for USER_TYPE</vt:lpstr>
      <vt:lpstr>How does APP_NAME work</vt:lpstr>
      <vt:lpstr>Why APP_NAME is unique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Applications Development</dc:title>
  <dc:creator>Ivano</dc:creator>
  <cp:lastModifiedBy>Ivano</cp:lastModifiedBy>
  <cp:revision>111</cp:revision>
  <dcterms:created xsi:type="dcterms:W3CDTF">2012-03-03T16:33:36Z</dcterms:created>
  <dcterms:modified xsi:type="dcterms:W3CDTF">2014-02-27T14:03:16Z</dcterms:modified>
</cp:coreProperties>
</file>