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0" r:id="rId6"/>
    <p:sldId id="283" r:id="rId7"/>
    <p:sldId id="261" r:id="rId8"/>
    <p:sldId id="284" r:id="rId9"/>
    <p:sldId id="266" r:id="rId10"/>
    <p:sldId id="274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545387" y="2725784"/>
            <a:ext cx="25955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 </a:t>
            </a:r>
            <a:r>
              <a:rPr lang="en-US" altLang="zh-CN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	AR </a:t>
            </a:r>
          </a:p>
          <a:p>
            <a:r>
              <a:rPr lang="zh-CN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太鼓达人</a:t>
            </a:r>
            <a:endParaRPr lang="zh-CN" altLang="en-US" sz="4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五</a:t>
            </a:r>
            <a:r>
              <a:rPr lang="zh-CN" altLang="en-US" dirty="0" smtClean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组</a:t>
            </a:r>
            <a:endParaRPr lang="zh-CN" altLang="en-US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11024" y="2243602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262412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2877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 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544104"/>
            <a:ext cx="2371621" cy="488790"/>
            <a:chOff x="4727054" y="1768670"/>
            <a:chExt cx="2371621" cy="488790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太鼓达</a:t>
              </a:r>
              <a:r>
                <a:rPr lang="zh-CN" altLang="en-US" sz="2000" b="1" dirty="0" smtClean="0"/>
                <a:t>人简介</a:t>
              </a:r>
              <a:endParaRPr lang="zh-CN" altLang="en-US" sz="20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987165"/>
            <a:ext cx="2743517" cy="488790"/>
            <a:chOff x="4727054" y="3140968"/>
            <a:chExt cx="2743517" cy="488790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209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AR</a:t>
              </a:r>
              <a:r>
                <a:rPr lang="zh-CN" altLang="en-US" sz="2000" b="1" dirty="0" smtClean="0"/>
                <a:t>太鼓达人设想</a:t>
              </a:r>
              <a:endParaRPr lang="zh-CN" altLang="en-US" sz="20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4341546"/>
            <a:ext cx="1858660" cy="488790"/>
            <a:chOff x="4727054" y="4413802"/>
            <a:chExt cx="1858660" cy="488790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开发计划</a:t>
              </a:r>
              <a:endParaRPr lang="zh-CN" altLang="en-US" sz="2000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太鼓达人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太鼓达人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9070" y="2559464"/>
            <a:ext cx="4680520" cy="22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太鼓达人系列（日语：太鼓</a:t>
            </a:r>
            <a:r>
              <a:rPr lang="ja-JP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の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達</a:t>
            </a:r>
            <a:r>
              <a:rPr lang="zh-CN" alt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人）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是一款于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2001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年起由南梦宫万代（原南梦宫）发售的业务用街机音乐游戏系列作品。游戏玩法与科乐美的</a:t>
            </a:r>
            <a:r>
              <a:rPr lang="en-US" altLang="zh-CN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Bemani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系列类似，玩家需要配合音乐，敲打机台上的日本传统乐器“太鼓”的框体，从而打出正确的节奏。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9070" y="234888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559702" y="4708881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" y="1988840"/>
            <a:ext cx="5591150" cy="31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游戏场景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9980" y="2348880"/>
            <a:ext cx="44628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</a:t>
            </a:r>
            <a:r>
              <a:rPr lang="en-US" altLang="zh-CN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    </a:t>
            </a:r>
            <a:r>
              <a:rPr lang="zh-CN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节拍音符根据当前歌曲的节奏从屏幕右边不断产生，匀速向左边的击打点前进，击打点有一个准确率判断，在有效判定范围内（图中整个黄色圆形区域）太早太晚都只会得到良的评价，只有在准确时机按下击打点才能获得优评价，最终评分根据所有节拍音符的得分总和计算，自然是越高越好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82638" y="5672867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89" y="1809464"/>
            <a:ext cx="6045941" cy="34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 smtClean="0">
                <a:latin typeface="+mn-ea"/>
              </a:rPr>
              <a:t>AR </a:t>
            </a:r>
            <a:r>
              <a:rPr lang="zh-CN" altLang="en-US" sz="3600" spc="300" dirty="0" smtClean="0">
                <a:latin typeface="+mn-ea"/>
              </a:rPr>
              <a:t>太古达人设想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设想</a:t>
            </a:r>
            <a:endParaRPr lang="zh-CN" altLang="en-US" b="1" dirty="0"/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855136" y="891068"/>
            <a:ext cx="5760640" cy="3493640"/>
            <a:chOff x="1027623" y="2420888"/>
            <a:chExt cx="4680520" cy="3493640"/>
          </a:xfrm>
        </p:grpSpPr>
        <p:sp>
          <p:nvSpPr>
            <p:cNvPr id="9" name="TextBox 8"/>
            <p:cNvSpPr txBox="1"/>
            <p:nvPr/>
          </p:nvSpPr>
          <p:spPr>
            <a:xfrm>
              <a:off x="1048814" y="24208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AR </a:t>
              </a:r>
              <a:r>
                <a:rPr lang="zh-CN" altLang="en-US" b="1" dirty="0" smtClean="0"/>
                <a:t>太古达人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7623" y="2867540"/>
              <a:ext cx="468052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	</a:t>
              </a:r>
              <a:r>
                <a:rPr lang="zh-CN" altLang="en-US" sz="16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在摄像头识别的平面上投影三条道，每一条如左图所示，在绿线出按照当前歌曲生成节奏音符（黄色六角星表示），以既定速度匀速向玩家方向（一开始确定的方向不再改变），待节拍音符到达红色区域即可在现实中击打该区域以判定分数，节拍音符超出红色区域即消失。同时在该平面的垂直平面（交于绿线）显示得分等信息。</a:t>
              </a:r>
              <a:endPara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439022" y="761631"/>
            <a:ext cx="6692820" cy="345638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4204" y="1412776"/>
            <a:ext cx="1482650" cy="43204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4204" y="5733256"/>
            <a:ext cx="1482650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角星 16"/>
          <p:cNvSpPr/>
          <p:nvPr/>
        </p:nvSpPr>
        <p:spPr>
          <a:xfrm>
            <a:off x="1972056" y="1617877"/>
            <a:ext cx="360040" cy="432048"/>
          </a:xfrm>
          <a:prstGeom prst="star6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角星 17"/>
          <p:cNvSpPr/>
          <p:nvPr/>
        </p:nvSpPr>
        <p:spPr>
          <a:xfrm>
            <a:off x="1977889" y="5107030"/>
            <a:ext cx="360040" cy="432048"/>
          </a:xfrm>
          <a:prstGeom prst="star6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角星 18"/>
          <p:cNvSpPr/>
          <p:nvPr/>
        </p:nvSpPr>
        <p:spPr>
          <a:xfrm>
            <a:off x="1972056" y="4417552"/>
            <a:ext cx="360040" cy="432048"/>
          </a:xfrm>
          <a:prstGeom prst="star6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角星 19"/>
          <p:cNvSpPr/>
          <p:nvPr/>
        </p:nvSpPr>
        <p:spPr>
          <a:xfrm>
            <a:off x="1972056" y="2924944"/>
            <a:ext cx="360040" cy="432048"/>
          </a:xfrm>
          <a:prstGeom prst="star6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89485" y="582645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HIT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10630" y="1412776"/>
            <a:ext cx="259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开发计划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8369767" y="3794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749128" y="2790486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671270" y="39677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97354" y="1775867"/>
            <a:ext cx="3691648" cy="3744416"/>
            <a:chOff x="4078982" y="1916832"/>
            <a:chExt cx="3456384" cy="3456384"/>
          </a:xfrm>
        </p:grpSpPr>
        <p:sp>
          <p:nvSpPr>
            <p:cNvPr id="7" name="矩形 6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solidFill>
              <a:srgbClr val="262626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414686" y="1340768"/>
            <a:ext cx="4680520" cy="46805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9892759">
            <a:off x="6308322" y="3235613"/>
            <a:ext cx="1121202" cy="1333094"/>
          </a:xfrm>
          <a:custGeom>
            <a:avLst/>
            <a:gdLst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3" fmla="*/ 1022930 w 2045860"/>
              <a:gd name="connsiteY3" fmla="*/ 997750 h 1995500"/>
              <a:gd name="connsiteX4" fmla="*/ 1022930 w 2045860"/>
              <a:gd name="connsiteY4" fmla="*/ 0 h 1995500"/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0" fmla="*/ 0 w 1022940"/>
              <a:gd name="connsiteY0" fmla="*/ 0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  <a:gd name="connsiteX3" fmla="*/ 0 w 1022940"/>
              <a:gd name="connsiteY3" fmla="*/ 997750 h 1188853"/>
              <a:gd name="connsiteX4" fmla="*/ 0 w 1022940"/>
              <a:gd name="connsiteY4" fmla="*/ 0 h 1188853"/>
              <a:gd name="connsiteX0" fmla="*/ 19295 w 1022940"/>
              <a:gd name="connsiteY0" fmla="*/ 10457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940" h="1188853" stroke="0" extrusionOk="0">
                <a:moveTo>
                  <a:pt x="0" y="0"/>
                </a:moveTo>
                <a:cubicBezTo>
                  <a:pt x="300408" y="0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  <a:lnTo>
                  <a:pt x="0" y="997750"/>
                </a:lnTo>
                <a:lnTo>
                  <a:pt x="0" y="0"/>
                </a:lnTo>
                <a:close/>
              </a:path>
              <a:path w="1022940" h="1188853" fill="none">
                <a:moveTo>
                  <a:pt x="19295" y="10457"/>
                </a:moveTo>
                <a:cubicBezTo>
                  <a:pt x="319703" y="10457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5046" y="3068960"/>
            <a:ext cx="58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254" y="236165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011" y="4077072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720" y="1855803"/>
            <a:ext cx="316156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实</a:t>
            </a:r>
            <a:r>
              <a:rPr lang="zh-CN" alt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现单条道的</a:t>
            </a:r>
            <a:r>
              <a:rPr lang="en-US" altLang="zh-CN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完</a:t>
            </a:r>
            <a:r>
              <a:rPr lang="zh-CN" altLang="en-US" sz="1600" dirty="0" smtClean="0"/>
              <a:t>成</a:t>
            </a:r>
            <a:r>
              <a:rPr lang="en-US" altLang="zh-CN" sz="1600" dirty="0"/>
              <a:t>AR</a:t>
            </a:r>
            <a:r>
              <a:rPr lang="zh-CN" altLang="en-US" sz="1600" dirty="0" smtClean="0"/>
              <a:t>摄像头投影的单道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，建模等工作。计划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版本将不研究乐理有关知识，使用随机数组产生节拍音符。</a:t>
            </a:r>
            <a:endParaRPr lang="zh-CN" altLang="en-US" sz="1600" dirty="0"/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3721625" y="1775867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05026" y="1799731"/>
            <a:ext cx="314911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完善游戏性</a:t>
            </a:r>
            <a:endParaRPr lang="en-US" altLang="zh-CN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版本利用多线程同时产生三道（或更多）的可玩版本，加入正确的音乐节拍，完善图形界面。</a:t>
            </a:r>
            <a:endParaRPr lang="zh-CN" altLang="en-US" sz="1600" dirty="0"/>
          </a:p>
        </p:txBody>
      </p:sp>
      <p:sp>
        <p:nvSpPr>
          <p:cNvPr id="19" name="直角三角形 18"/>
          <p:cNvSpPr/>
          <p:nvPr/>
        </p:nvSpPr>
        <p:spPr>
          <a:xfrm flipV="1">
            <a:off x="7748707" y="1775867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7751390" y="5304259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905026" y="3874004"/>
            <a:ext cx="314911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完善游戏规则</a:t>
            </a:r>
            <a:endParaRPr lang="en-US" altLang="zh-CN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根据后期版本的实用性，完善游戏规则，如按正态分布在击打区域计算得分（暂定）或节拍音符根据歌曲难度变成匀加速运动。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479</Words>
  <Application>Microsoft Office PowerPoint</Application>
  <PresentationFormat>自定义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汉仪大圣体简</vt:lpstr>
      <vt:lpstr>宋体</vt:lpstr>
      <vt:lpstr>微软雅黑 Light</vt:lpstr>
      <vt:lpstr>造字工房尚雅体演示版常规体</vt:lpstr>
      <vt:lpstr>Arial</vt:lpstr>
      <vt:lpstr>Calibri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健 赖</cp:lastModifiedBy>
  <cp:revision>71</cp:revision>
  <dcterms:modified xsi:type="dcterms:W3CDTF">2018-04-07T00:40:15Z</dcterms:modified>
</cp:coreProperties>
</file>