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56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18258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59902206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59902206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b9bf54e1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b9bf54e1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59902206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59902206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b9bf54e1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b9bf54e1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b9bf54e17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b9bf54e17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b9bf54e17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b9bf54e17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b9bf54e17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b9bf54e17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9bf54e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9bf54e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b9bf54e1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b9bf54e1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59902206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59902206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9bf54e1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b9bf54e1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9bf54e17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9bf54e17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59902206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59902206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59902206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59902206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59902206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599022062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Alksnis UD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issues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“to be” + Gen.</a:t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25" y="1152475"/>
            <a:ext cx="55721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1611325" y="3545375"/>
            <a:ext cx="72789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at work              (there) are     colleagues.Gen         ,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Negation + Gen.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013" y="1841500"/>
            <a:ext cx="498157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4"/>
          <p:cNvSpPr txBox="1"/>
          <p:nvPr/>
        </p:nvSpPr>
        <p:spPr>
          <a:xfrm>
            <a:off x="646775" y="4019325"/>
            <a:ext cx="654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(there) are no             obvious.pl.G                  diseases.G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more/less/several + Gen.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359" y="1660500"/>
            <a:ext cx="5307816" cy="24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000" y="2655350"/>
            <a:ext cx="356235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3873575" y="3780250"/>
            <a:ext cx="52704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  (there) are          several        income.pl.G    sources.G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172775" y="4485900"/>
            <a:ext cx="35556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need      very          much      effort.pl.G    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vv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-308877"/>
            <a:ext cx="5428325" cy="244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1330" y="2794750"/>
            <a:ext cx="2910978" cy="21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250" y="2571749"/>
            <a:ext cx="4198418" cy="211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6123850" y="4703625"/>
            <a:ext cx="31158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</a:t>
            </a:r>
            <a:r>
              <a:rPr lang="en" sz="1800" i="1"/>
              <a:t>96 people.N died</a:t>
            </a:r>
            <a:endParaRPr sz="1800" i="1"/>
          </a:p>
        </p:txBody>
      </p:sp>
      <p:sp>
        <p:nvSpPr>
          <p:cNvPr id="175" name="Google Shape;175;p26"/>
          <p:cNvSpPr txBox="1"/>
          <p:nvPr/>
        </p:nvSpPr>
        <p:spPr>
          <a:xfrm>
            <a:off x="429750" y="4775025"/>
            <a:ext cx="4284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gathered       more than          2300           litas.pl.G</a:t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832625" y="2069150"/>
            <a:ext cx="54282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/>
              <a:t>1523 out of 2200 passengers.G died</a:t>
            </a:r>
            <a:endParaRPr sz="1800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00" y="1637425"/>
            <a:ext cx="7932337" cy="41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198600" y="335750"/>
            <a:ext cx="87468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 relation Vocative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MWE are not separated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All abbreviations are marked as X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AUX relation (to be+ passive participles)</a:t>
            </a: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326" y="1999456"/>
            <a:ext cx="2948481" cy="23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8"/>
          <p:cNvSpPr txBox="1"/>
          <p:nvPr/>
        </p:nvSpPr>
        <p:spPr>
          <a:xfrm>
            <a:off x="2958325" y="4419725"/>
            <a:ext cx="39885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will be        dedicated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Pred_Adj        acl          </a:t>
            </a:r>
            <a:r>
              <a:rPr lang="en" strike="sngStrike"/>
              <a:t>acl</a:t>
            </a:r>
            <a:r>
              <a:rPr lang="en"/>
              <a:t> advcl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907525" y="677325"/>
            <a:ext cx="6888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38125" y="4206725"/>
            <a:ext cx="89559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        conclusions    will be      negative     ,          I              will take      responsibility</a:t>
            </a:r>
            <a:endParaRPr sz="18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8950" y="-1558462"/>
            <a:ext cx="2780200" cy="46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25" y="1960688"/>
            <a:ext cx="8667750" cy="21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3188000" y="677325"/>
            <a:ext cx="6888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Pred_Obj        acl </a:t>
            </a:r>
            <a:r>
              <a:rPr lang="en" b="1"/>
              <a:t>        </a:t>
            </a:r>
            <a:r>
              <a:rPr lang="en" strike="sngStrike"/>
              <a:t>acl</a:t>
            </a:r>
            <a:r>
              <a:rPr lang="en"/>
              <a:t> ccomp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947200" y="706800"/>
            <a:ext cx="592800" cy="21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47275"/>
            <a:ext cx="5598025" cy="25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62600" y="4525750"/>
            <a:ext cx="58149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thinks                           that                 businessmen            are worried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7495" y="1152475"/>
            <a:ext cx="2663434" cy="3542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3237075" y="719850"/>
            <a:ext cx="688800" cy="189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Pred_Subj          </a:t>
            </a:r>
            <a:r>
              <a:rPr lang="en" strike="sngStrike"/>
              <a:t>acl</a:t>
            </a:r>
            <a:r>
              <a:rPr lang="en"/>
              <a:t> csubj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74025"/>
            <a:ext cx="4539050" cy="17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255150" y="4673475"/>
            <a:ext cx="43914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(it’s) good   ,   that    we meet each other</a:t>
            </a:r>
            <a:endParaRPr sz="1800"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1850" y="425825"/>
            <a:ext cx="2199850" cy="41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/>
          <p:nvPr/>
        </p:nvSpPr>
        <p:spPr>
          <a:xfrm>
            <a:off x="2275675" y="625625"/>
            <a:ext cx="611100" cy="211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PredN         </a:t>
            </a:r>
            <a:r>
              <a:rPr lang="en" strike="sngStrike"/>
              <a:t>csubj</a:t>
            </a:r>
            <a:r>
              <a:rPr lang="en"/>
              <a:t> xcomp/aux 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505175" y="670925"/>
            <a:ext cx="611100" cy="23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12" y="2484850"/>
            <a:ext cx="5125775" cy="24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372150" y="4568875"/>
            <a:ext cx="50049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head          becomes             clear</a:t>
            </a:r>
            <a:endParaRPr sz="2400"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950" y="319855"/>
            <a:ext cx="2738475" cy="19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5878950" y="2364750"/>
            <a:ext cx="32082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has not been          done</a:t>
            </a:r>
            <a:endParaRPr sz="18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2488" y="2999475"/>
            <a:ext cx="2611379" cy="15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5976125" y="4579450"/>
            <a:ext cx="2641200" cy="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become           shallower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Ellipsis(omitted “to be”): _ExD</a:t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311700" y="4351150"/>
            <a:ext cx="8150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width         (is)         insufficient</a:t>
            </a:r>
            <a:endParaRPr sz="2400"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2041275"/>
            <a:ext cx="4340950" cy="23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7700" y="1542450"/>
            <a:ext cx="25146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244550" y="136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coordinations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100" y="896850"/>
            <a:ext cx="4180650" cy="40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coordination</a:t>
            </a: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6300" y="2065675"/>
            <a:ext cx="9143999" cy="209548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79800" y="4216875"/>
            <a:ext cx="8984400" cy="5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Tunnels have a beginning, they should have an end too,         they should broaden out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Instrumentalis as iobj?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600" y="1853275"/>
            <a:ext cx="4363350" cy="23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1799550" y="4257150"/>
            <a:ext cx="45123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turn            (with a)  licked.I                  finger.I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183</Words>
  <Application>Microsoft Office PowerPoint</Application>
  <PresentationFormat>Předvádění na obrazovce (16:9)</PresentationFormat>
  <Paragraphs>36</Paragraphs>
  <Slides>16</Slides>
  <Notes>16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17" baseType="lpstr">
      <vt:lpstr>Simple Light</vt:lpstr>
      <vt:lpstr>Alksnis UD issues</vt:lpstr>
      <vt:lpstr>Pred_Adj        acl          acl advcl</vt:lpstr>
      <vt:lpstr>Pred_Obj        acl         acl ccomp</vt:lpstr>
      <vt:lpstr>Pred_Subj          acl csubj</vt:lpstr>
      <vt:lpstr>PredN         csubj xcomp/aux </vt:lpstr>
      <vt:lpstr>Ellipsis(omitted “to be”): _ExD</vt:lpstr>
      <vt:lpstr>Nested coordinations</vt:lpstr>
      <vt:lpstr>Nested coordination</vt:lpstr>
      <vt:lpstr>Instrumentalis as iobj?</vt:lpstr>
      <vt:lpstr>General issues</vt:lpstr>
      <vt:lpstr>“to be” + Gen.</vt:lpstr>
      <vt:lpstr>Negation + Gen.</vt:lpstr>
      <vt:lpstr>more/less/several + Gen.</vt:lpstr>
      <vt:lpstr>Prezentace aplikace PowerPoint</vt:lpstr>
      <vt:lpstr>Prezentace aplikace PowerPoint</vt:lpstr>
      <vt:lpstr>No AUX relation (to be+ passive participles)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Alksnis UD issues</dc:title>
  <cp:lastModifiedBy>Daniel Zeman</cp:lastModifiedBy>
  <cp:revision>2</cp:revision>
  <dcterms:modified xsi:type="dcterms:W3CDTF">2020-05-09T20:54:39Z</dcterms:modified>
</cp:coreProperties>
</file>