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regular.fntdata"/><Relationship Id="rId16" Type="http://schemas.openxmlformats.org/officeDocument/2006/relationships/slide" Target="slides/slide11.xml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95651d63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95651d63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95651d63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95651d63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5651d63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5651d63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5651d63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5651d63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5651d63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5651d63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5651d63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95651d63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5651d63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95651d63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95651d63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95651d63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5651d63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5651d63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5651d63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5651d63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33034" l="22732" r="24935" t="24214"/>
          <a:stretch/>
        </p:blipFill>
        <p:spPr>
          <a:xfrm>
            <a:off x="0" y="1047150"/>
            <a:ext cx="3542349" cy="289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58" name="Google Shape;58;p11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70" name="Google Shape;70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77" name="Google Shape;77;p14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4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82" name="Google Shape;82;p15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1F3F2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Roboto Medium"/>
              <a:buNone/>
              <a:defRPr sz="1400">
                <a:solidFill>
                  <a:srgbClr val="2828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1F3F2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Roboto Medium"/>
              <a:buNone/>
              <a:defRPr sz="1400">
                <a:solidFill>
                  <a:srgbClr val="2828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 type="blank">
  <p:cSld name="BLANK">
    <p:bg>
      <p:bgPr>
        <a:solidFill>
          <a:srgbClr val="28282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38000"/>
          </a:blip>
          <a:srcRect b="40685" l="32826" r="32764" t="32110"/>
          <a:stretch/>
        </p:blipFill>
        <p:spPr>
          <a:xfrm>
            <a:off x="4924300" y="0"/>
            <a:ext cx="6505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01" name="Google Shape;101;p21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06" name="Google Shape;106;p22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 2">
  <p:cSld name="BLANK_1_2">
    <p:bg>
      <p:bgPr>
        <a:solidFill>
          <a:srgbClr val="F1F3F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5115" y="-2256908"/>
            <a:ext cx="4484350" cy="44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/>
          <p:cNvPicPr preferRelativeResize="0"/>
          <p:nvPr/>
        </p:nvPicPr>
        <p:blipFill rotWithShape="1">
          <a:blip r:embed="rId3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-4663" r="11213" t="0"/>
          <a:stretch/>
        </p:blipFill>
        <p:spPr>
          <a:xfrm>
            <a:off x="-1531425" y="4238125"/>
            <a:ext cx="3214576" cy="15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4" name="Google Shape;24;p4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3">
            <a:alphaModFix amt="38000"/>
          </a:blip>
          <a:srcRect b="40685" l="32826" r="32764" t="32110"/>
          <a:stretch/>
        </p:blipFill>
        <p:spPr>
          <a:xfrm>
            <a:off x="5960375" y="-209875"/>
            <a:ext cx="69138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rgbClr val="282828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3">
            <a:alphaModFix amt="38000"/>
          </a:blip>
          <a:srcRect b="40685" l="32826" r="32764" t="32110"/>
          <a:stretch/>
        </p:blipFill>
        <p:spPr>
          <a:xfrm>
            <a:off x="5960375" y="-209875"/>
            <a:ext cx="69138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7" name="Google Shape;37;p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 rotWithShape="1">
          <a:blip r:embed="rId3">
            <a:alphaModFix amt="18000"/>
          </a:blip>
          <a:srcRect b="40685" l="32826" r="32764" t="32110"/>
          <a:stretch/>
        </p:blipFill>
        <p:spPr>
          <a:xfrm>
            <a:off x="5960375" y="-209875"/>
            <a:ext cx="69138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 rotWithShape="1">
          <a:blip r:embed="rId3">
            <a:alphaModFix amt="19000"/>
          </a:blip>
          <a:srcRect b="40685" l="32826" r="32764" t="32110"/>
          <a:stretch/>
        </p:blipFill>
        <p:spPr>
          <a:xfrm>
            <a:off x="5960375" y="-209875"/>
            <a:ext cx="69138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4" name="Google Shape;5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1F3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27416" l="0" r="0" t="27416"/>
          <a:stretch/>
        </p:blipFill>
        <p:spPr>
          <a:xfrm>
            <a:off x="8415200" y="4722588"/>
            <a:ext cx="608573" cy="2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6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versalDot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