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4th International Conference on Data Analytics &amp; Management 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(ICDAM-2023)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23</a:t>
            </a:r>
            <a:r>
              <a:rPr lang="en-IN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rd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 &amp; 24</a:t>
            </a:r>
            <a:r>
              <a:rPr lang="en-IN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 June 2023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9" name="Picture 2" descr="Journal Indexation">
            <a:extLst>
              <a:ext uri="{FF2B5EF4-FFF2-40B4-BE49-F238E27FC236}">
                <a16:creationId xmlns:a16="http://schemas.microsoft.com/office/drawing/2014/main" id="{F31B74DC-B8BE-D4F5-353A-9849D9E7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82" y="94255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6B854A-98A1-95A7-8B25-3D8459E5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59313"/>
            <a:ext cx="3330467" cy="86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528D1-5CC0-1828-411C-E6D478DB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94255"/>
            <a:ext cx="1538541" cy="1157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8F412-B53A-68A0-D867-91A400C4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210106"/>
            <a:ext cx="1894474" cy="1158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8463C-366A-2BCA-FBF0-8E1EAC01F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901" y="68286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2" name="Picture 2" descr="Journal Indexation">
            <a:extLst>
              <a:ext uri="{FF2B5EF4-FFF2-40B4-BE49-F238E27FC236}">
                <a16:creationId xmlns:a16="http://schemas.microsoft.com/office/drawing/2014/main" id="{316137BB-B604-A4E6-389A-660DAE14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A66A8C-A33D-23CA-19D8-2DC79909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FFE434-8072-5260-A1F6-D4B7897F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4D1919-A97F-F0C2-D2BD-185ECF01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96F91A-8805-6F32-4437-2304582E6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394AB-4DDB-1FC2-BB1C-EB57EA5E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" y="335208"/>
            <a:ext cx="3330467" cy="86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CABCA-0CA1-E599-7B27-7E5932D9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8" y="66961"/>
            <a:ext cx="1538541" cy="11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EF9BC-9F7B-00EE-21FE-B87446D7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98" y="182100"/>
            <a:ext cx="1894474" cy="1158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5BA191-8EAF-799A-81C3-FB94400A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261" y="173648"/>
            <a:ext cx="1291009" cy="1291009"/>
          </a:xfrm>
          <a:prstGeom prst="rect">
            <a:avLst/>
          </a:prstGeom>
        </p:spPr>
      </p:pic>
      <p:pic>
        <p:nvPicPr>
          <p:cNvPr id="2050" name="Picture 2" descr="Journal Indexation">
            <a:extLst>
              <a:ext uri="{FF2B5EF4-FFF2-40B4-BE49-F238E27FC236}">
                <a16:creationId xmlns:a16="http://schemas.microsoft.com/office/drawing/2014/main" id="{9E8D7925-22FE-F82E-D0C5-C207437D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2BEBC-891E-C4B3-A404-ADB7B808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DE0303-0509-6B03-CC7E-9E7AD5E2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CD38E-F466-AE17-6F47-72FCAA26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604326-BBE2-D6D0-6366-DE6F7B555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EE0BEAC0-6A8B-04AF-AB47-5A775B4F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E7479F-E52B-CB24-6983-4B9DF1B4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57CCC7-85DD-3CC2-DB39-45034E41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A34EF0-3509-CFE3-AB0A-C4ED8B6EA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CC71BD-C3F5-D44C-F738-75417ACC3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2B6E707D-E9AC-A221-233C-0F1EC061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07" y="115035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8DFD5-1F8B-EAC5-1996-5471AC98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F50369-446E-2417-FA4C-C193D3763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3F049-3E17-1FB5-745B-D2581B7EA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87A72-BE9C-FC90-05A8-E6BF65FE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59815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67C1BC69-D2D7-3820-C202-28332BDB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57" y="11127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F011D3-99FF-EF18-C9D7-C67900B6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EA24C7-4238-BD59-1335-BEE33FDE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90490D-52CB-3A33-91FF-3EA80842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76A653-681D-8F2F-9ED2-97353EA91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23530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A8570AD1-4D83-321E-1550-0A819F82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82" y="145944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0B236C-3C0D-2978-C3E6-6FFD8FE2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6D7928-E5BA-6DA0-40DC-820996B5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6C13D9-A379-D736-12A1-64E14667B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F3B760-E1FD-F325-CA50-1C629338B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086" y="58199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1204DAB4-415F-C312-0C31-0F73B5FC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58F78C-CBB4-A185-6BF1-036B5BF7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20A19C-99FB-3591-D17D-02C68EF1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F14320-C6C9-E934-7024-3D8E574B1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CCA67A-2092-F197-44BA-CF9ABB828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174E329A-830A-719F-8917-08E849CD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3C1AFC-F228-1523-C25F-9BEC5374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F47534-4380-9211-230F-219447487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C96734-AA48-EA24-910A-1F998607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3CB2BB-3B3D-847F-6AC9-DC633C153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1DF66EDB-1E2E-13B0-95EC-17F4BF14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E5F754-406B-28FB-E050-65A01E29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1A32FE-9A88-E64D-073C-846539D3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9934FF-7EC4-982C-A484-FD5837C0E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A01FB2-1F29-10C4-D9DB-6A8CAF597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4th International Conference on Data Analytics &amp; Management (ICDAM-2023)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 descr="Journal Indexation">
            <a:extLst>
              <a:ext uri="{FF2B5EF4-FFF2-40B4-BE49-F238E27FC236}">
                <a16:creationId xmlns:a16="http://schemas.microsoft.com/office/drawing/2014/main" id="{33964C3E-399D-E905-1ECB-233A247E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32" y="279796"/>
            <a:ext cx="2499804" cy="12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084076-368A-317F-4E7A-51333471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2" y="343343"/>
            <a:ext cx="3330467" cy="860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806D5B-4FAC-64B3-BC71-DEF1B295E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8" y="75096"/>
            <a:ext cx="1538541" cy="1157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D4F937-1D81-08C4-C41C-D6DEFE23A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98" y="190235"/>
            <a:ext cx="1894474" cy="11589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18016-2751-97D5-595E-D5221706B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61" y="181783"/>
            <a:ext cx="1291009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242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MOOLCHAND SHARMA</cp:lastModifiedBy>
  <cp:revision>16</cp:revision>
  <dcterms:created xsi:type="dcterms:W3CDTF">2021-02-05T14:09:33Z</dcterms:created>
  <dcterms:modified xsi:type="dcterms:W3CDTF">2023-06-09T05:01:34Z</dcterms:modified>
</cp:coreProperties>
</file>