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4th International Conference on Data Analytics &amp; Management 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(ICDAM-2023)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23</a:t>
            </a:r>
            <a:r>
              <a:rPr lang="en-IN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rd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 &amp; 24</a:t>
            </a:r>
            <a:r>
              <a:rPr lang="en-IN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 June 2023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D6FB9-6369-A624-7A06-20625ED2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A83E1-12A6-D954-0661-25E69E8B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E8A74-224E-5DF6-2622-A35AB574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D8E89-E532-80FC-3FB4-B08358E17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EC7D7-029A-7F27-3020-A1C84FB9A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42E03-A5FE-0988-A9A0-22D184B8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1C0AB-0191-C577-F83A-D9F37138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193EB-5641-C965-EDCA-5298D4D25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3EC4A9-B044-915D-52B4-E1DCCE40B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5CABA3-A1BF-7001-9A22-3A887ADDC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394AB-4DDB-1FC2-BB1C-EB57EA5E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CABCA-0CA1-E599-7B27-7E5932D9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EF9BC-9F7B-00EE-21FE-B87446D7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5BA191-8EAF-799A-81C3-FB94400A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6BB57D-32F2-67F2-32DC-71FEB6471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4E4A4-C595-14C9-DD2C-BC1D8892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97CFF-0856-49C5-FA6D-2815B6E4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72073-5040-1FFD-56BC-5B381BC08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8BAF1-6DC4-008F-C278-1A77F86AB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CA911-56C4-A5C0-ECB9-DEDA5113E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C36DC5-801D-3B11-7251-5449A24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8955E-51E9-74E5-676B-DEC1F2EC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E8C6B-5ABA-4434-CC24-B7F896C5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85FCF-345D-CE53-3E6E-CA6782FD4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27748-1B1B-1E29-1A0A-B4811BA7B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F09C5-4F55-CF99-77CB-1FD16A3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57A876-7F80-B429-0C47-E7DFBD3B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21DBF-6C0D-DE75-2629-FDBEF6C9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491AFD-12AB-6F58-8F79-6CED1B74A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4AEDC-2CAE-FDBE-B6B5-A9B3D0C9A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AC033-D122-B026-3506-1429E3ED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EFFA7-0156-DEC3-B327-8EB6111D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8C11A-12B9-36DE-D04F-6B654822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E29C2-33B0-EA12-00C1-F00D11CA3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D1623-7D4D-7E3A-C4DC-42346A0AB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A45523-AA3F-F5B6-5FA4-6F5A798B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8C205-3DF8-77B1-A8D9-DC7659D1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A33F7-B313-AE85-5D2D-19B17C43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C58E9-1072-5D0C-2413-02FC803A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B3F573-6B9E-F3A4-E90D-EB5BE119B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954A8-E695-E34F-4D09-14062106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B3312-3371-B22E-F442-27A2C2329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0AA9A-AD43-DE1F-FF8B-F1A6999A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2F53A-F7D2-DA57-39B0-746CF595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6CA945-B055-DEB9-98D7-593139AF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097C7-AF2F-ADA2-1F21-E0B73B72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99D09-85F6-E192-F259-D8C49A05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3C1A2-1B20-E797-250F-381436BA9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E259B-1BF0-E779-31F7-27EA79722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E83BF-A9FF-05D2-1534-F8C1A82AB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67CC2-6487-C34C-409A-86E9BD89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EE23E-3C16-07D2-36EE-5AE665A8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07C44-97C6-4FA1-B858-2148FA92B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8DD36-AAE5-43D7-81D2-CC2DF8848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5" y="75096"/>
            <a:ext cx="1291009" cy="129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3EF54-D6D6-3F0A-8A67-35B23F964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23" y="280079"/>
            <a:ext cx="3314699" cy="9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242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MOOLCHAND SHARMA</cp:lastModifiedBy>
  <cp:revision>15</cp:revision>
  <dcterms:created xsi:type="dcterms:W3CDTF">2021-02-05T14:09:33Z</dcterms:created>
  <dcterms:modified xsi:type="dcterms:W3CDTF">2023-06-09T04:56:53Z</dcterms:modified>
</cp:coreProperties>
</file>