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3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63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8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5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7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9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2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3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5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BA41-57B5-4460-AEED-995ABFF5D478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EB52-7B0D-45B0-9729-33578464A2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7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4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6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8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0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32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34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36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38" descr="data:image/png;base64,iVBORw0KGgoAAAANSUhEUgAAANEAAAA0CAYAAAAUs93eAAAI/UlEQVR4Xu1cXXLTPBSVHOCVsgLaFbRdQdsVQFdAOoM9vAEr+NoVUN4YuzOEFZCuoGUFlBW0rIDy6oD1zTFXRbVlS4qTkDg3b21sWTq+R/fvKFLwhxFgBDohIDvdzTczAoyAYBKxETACHRFgEnUEkG9nBJhEbAOMQEcEmEQdAeTbGQEmEdsAI9ARASZRRwD5dkaAScQ2wAh0RIBJ1BFAvp0RYBKxDTACHRHoTKKXL1/uSymVlHJfz6UoiqsHDx58+/Dhw03H+fHtjMDSIzAVieI4Hgoh9oQQz6WUGy2rBIlGeZ6/H41Gt0uPBk+QEZgCgSASwetEUfRRCLGJZymlzoUQY6XUjZTyNsuyK7pmQykFzwSSPaV5HaZpOp5ijnwLI7DUCHiRaDgcbjx69AjkeS6E+CmEOE7T9NRnZfBaUsrNNE2Pfa7naxiBVUPASaI4jneEEB+llDtKqfeTyeSYQ7NVe80833ki0EoieKCHDx9eI+9RSh1lWTaa52R4bEZgFRFoJBER6AIeSAjB+cwqvl2e80IQaCRRkiTwOi/YAy3kPfBDVhgBK4mQB0kpvyqlvmRZdtf/WeF18tQZgbkh0ESiSynlXhRFW9wwnRv2PHBPEKiR6NWrV5tFUVwLIT6laYqmKn8YAUagBYEaiZIkeSOEeMfFBLYbRsAPgRqJ4jhGKLeTpmmbnMdvdL6KEVgDBGye6FYpdcUFhTV4+7zEmSBgI5H6V/kQVQWfke6uXKCU8hIaPejyXCsm3d5emqYn5rV6XP0/pdTtYDA4byqaUF4IgS00gvDIt1Cmn52dQSto/TQ9W//fuOkmiqIv0xZsKnODfhHCXlRR7/Cha15EUfTJscbaNbj39+/fz0xhcRv+JAlDCnA1jTYS6QPWsMqN/HskIkB+CCFOFql1q2rz4Am10VGz97FS6nIwGBy1GV+SJNDn/ZemabmuJEmg9UN+BzJ8I4PDV5skjD1N0/StfhY1mN9JKYdKqe9CiPIoBxnUNv5WSh3aCO37bGMsCHdPfDYHzIHkV5jbPloPBinLtQAfIcRbQwR8URTFwdnZGf5f+xC5766pjF9bO8afTCaHNskXUgAhxPZkMtkKkYTpOax6L9LqiaCRy7IMu8vcP/TyLrSw1bYj0dELEOSxEOKgyfBMQ6ZmMUh0muf5afXl6gKKXqueh5TyPIqi4ypZ6YXD8JXNWMxnk+gWgt0T27PJU2A9Xs1sPXbTeDR3CIJB9AOl1EYURd4kgkBYSon5fnKs/TrLst2qUWgyhG6+RL7NLMvKUwGr+mki0UKarIY273ue5/ttuxh5K4R2OFphJZJhbIc4x4SwsG2n16oM9MOKohgXRfGmaecmbwBFOoztbVXFrp+N3d9lwNpYNNnaduI4jk/JM7auhTwv1oxQ7EgI8dnHE+HZ8NbwsD5rb5orsMSzfb1RX7xQGalU2U+7w2PbjjPrnUJ7iyiKdnxyBCISQqqvWZYdVOdjkAih29AVKhkv8lxKOfKJ6ZMkQeHlMssyeLm7j342Qi0p5dj3qAjuU0q9HgwGuw3e7yIk3InjGGe2NtAs9yERhagIK1vFxa5Q3+gveqUCffFCTSTCzvd63mqFUNC1tRrGulslifGdVzhqGMa3NE0htHV+6OWLavXSePb3kPDE2BhG1RA6SZIrSrq9pVcGrsKHRCHSLswHhzCb8mVfb9QnL9REolI3ZwtZnBYWcIHOSULJqo3ElreZIVVbaFLxIKhGeu2eFNKViXoLibwIXJlDGQplWfZE/98gQy10dMFMxr7tQ6LQtaNa2kQi342xT17ISiIyFBz3Vnme74ZUW1wvt2o4OCk7TVM3SRLk97W8rVoh85kPxgpRZ1D4hfzknncw8zGfsNAWCuqqIr6rVs981qKvoTzqtQ+J2q6xhfptJML1Lm/UNy/USCIqDX8O2aVCXnLbju4zjiukMo3RNR5IFGpIbZ4oZCzD6MuChXmvUT2sha0eaypL/f+CRC5v1Dcv1Egiw8jLkqkrQXe9VNv3VFRAY3Qr9H5K7muqimk9UYjhuwgc4tX0um3zXlVP1OaN+uiFWklEOwoSyR/zCOv0Tpvn+ZOQkFEXA9pyIl9PpHfNWZJomh4bVdR2zIKEcaYr+Fh+SE4UsnZsXui7uRrxTd6oj16olUTkjVBkQG/mejKZHIQYu8u7TGskRiOzdmQ91BNNs9t7eKKbEO+qe2VodFarc3EcQzGBBmetnN+Eb2h1LpBE3kWYam7UVy/kJJGR4Jad+lmHdqQYf+rr6cgL4cQtysi1su+CSATDvmmpzgX1iXQzNc/zTYuqAr2o1qapJfkP6hPNi0RVb9RXL+RFIlxEgODlbCulRoPB4MSnOWokzghVagJSHTL6eDrjh1O2mpQIiyCRqzKoFQs+DdI2r2rkS2X522cDo/VDroXDlF6KhXmRyMyNtILCBxNXBLOM3zt/d05P2lDr4iVBEIqXO/7169eXBlEiQsEX9IOPOC1rFUNSWIfey4+iKI5s/R3jl1efKKXeNHXXl4FEyMeMg43Q7Z1U8aHNA8JYhGlDV0lch0ZSSoxX+0lmc7yiKEolhUt6NE0oS+0A756a0dNDLvUzpAm9jGRpmpM3iapkgqxG/0QwqaNN5fVdqAUZvVLq1KHLgloASom96lhCCJARv3sH5TII1HgkYkEksp63sqm4sW5SWGPO+rfIIcnBeq1iz6YXRW0HlK4RDdwpsyEehSrdxMeHID7XVOcSSiLtjXyFtqtEHHOuwSQybyYvAsLAyGEY5WlYFCNwviTP88uQYgSN99xynmjsU2Ynw9h3VY/0GminHEZRNPINT0lRDsXCPa1ZE4HJ+E1JUTAuTZjT/2+jKBqb8/dZl881FhIdF0Vx6asGoeIUbGHlldptBO9EolXdOeYx71AvOI85LNuYfa7IzcwTLdtL+5fzYRLV0e9zRY5JNAe2MYnug7ouXqhMX+ZgT2s5JJPo/mtfFy/EJJoh3ZlEf8FcJy/EJGISzRCBv0OtkxdiEs3QhNgT/QFz3bwQk4hJNEME/gy1bl6ISTRDE2JPtJ5eiEnEJJohAuvphQDg/+Cw854rI8+W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" name="Picture 1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215E9965-637C-0842-57B0-D484AE2D1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5680675" cy="14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</dc:creator>
  <cp:lastModifiedBy>Bal</cp:lastModifiedBy>
  <cp:revision>13</cp:revision>
  <dcterms:created xsi:type="dcterms:W3CDTF">2017-01-31T17:08:54Z</dcterms:created>
  <dcterms:modified xsi:type="dcterms:W3CDTF">2022-12-20T12:56:54Z</dcterms:modified>
</cp:coreProperties>
</file>