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7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2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A4C9D-355F-4763-8BF7-BE52E97448BF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2B08-1EA7-41B1-83C7-129E398A6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7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6307"/>
            <a:ext cx="9144000" cy="929721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406" y="1815768"/>
            <a:ext cx="9144000" cy="165576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A few machine learning examples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Work on projects</a:t>
            </a:r>
          </a:p>
          <a:p>
            <a:pPr marL="342900" indent="-342900" algn="l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5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Image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image processing, assume the picture can be represented by k colors. K-means finds the K colors that sub-optimally represent the picture.</a:t>
            </a:r>
          </a:p>
        </p:txBody>
      </p:sp>
      <p:pic>
        <p:nvPicPr>
          <p:cNvPr id="2050" name="Picture 2" descr="http://1.bp.blogspot.com/-M3CGXqSUU-0/Volw4u4Nr0I/AAAAAAAAAWQ/KsNjV2p-9h8/s1600/mandrill_segmen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248" y="3228973"/>
            <a:ext cx="2947990" cy="29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ntrocs.cs.princeton.edu/java/31datatype/mandri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53" y="3228973"/>
            <a:ext cx="2947990" cy="29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4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Image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ratios for K-means compression can be around 90% with only ~10% error.</a:t>
            </a:r>
          </a:p>
        </p:txBody>
      </p:sp>
      <p:pic>
        <p:nvPicPr>
          <p:cNvPr id="2050" name="Picture 2" descr="http://1.bp.blogspot.com/-M3CGXqSUU-0/Volw4u4Nr0I/AAAAAAAAAWQ/KsNjV2p-9h8/s1600/mandrill_segmen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248" y="3228973"/>
            <a:ext cx="2947990" cy="29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ntrocs.cs.princeton.edu/java/31datatype/mandri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53" y="3228973"/>
            <a:ext cx="2947990" cy="29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57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18051" cy="4351338"/>
          </a:xfrm>
        </p:spPr>
        <p:txBody>
          <a:bodyPr/>
          <a:lstStyle/>
          <a:p>
            <a:r>
              <a:rPr lang="en-US" dirty="0"/>
              <a:t>Neural Nets are often used to minimize a cost function</a:t>
            </a:r>
          </a:p>
          <a:p>
            <a:endParaRPr lang="en-US" dirty="0"/>
          </a:p>
          <a:p>
            <a:r>
              <a:rPr lang="en-US" dirty="0"/>
              <a:t>Neural Nets often use </a:t>
            </a:r>
            <a:r>
              <a:rPr lang="en-US" i="1" dirty="0"/>
              <a:t>back-</a:t>
            </a:r>
            <a:r>
              <a:rPr lang="en-US" i="1" dirty="0" err="1"/>
              <a:t>propogation</a:t>
            </a:r>
            <a:r>
              <a:rPr lang="en-US" dirty="0"/>
              <a:t>: look at the final output, see what previous weights need to be to make the error function lower</a:t>
            </a:r>
          </a:p>
        </p:txBody>
      </p:sp>
      <p:pic>
        <p:nvPicPr>
          <p:cNvPr id="3074" name="Picture 2" descr="tikz11.png (597×324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51" y="2458244"/>
            <a:ext cx="56864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59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Nate’s 445 Project – Convolutional Neural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959" t="20620" r="34157" b="34109"/>
          <a:stretch/>
        </p:blipFill>
        <p:spPr>
          <a:xfrm>
            <a:off x="5146158" y="1343154"/>
            <a:ext cx="6408666" cy="4678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357" t="56435" r="40059" b="38172"/>
          <a:stretch/>
        </p:blipFill>
        <p:spPr>
          <a:xfrm>
            <a:off x="1224270" y="1927921"/>
            <a:ext cx="4270794" cy="661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9920" t="52798" r="39312" b="40478"/>
          <a:stretch/>
        </p:blipFill>
        <p:spPr>
          <a:xfrm>
            <a:off x="1157839" y="3023247"/>
            <a:ext cx="4192531" cy="7635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39157" t="66356" r="40087" b="27442"/>
          <a:stretch/>
        </p:blipFill>
        <p:spPr>
          <a:xfrm>
            <a:off x="977505" y="5096389"/>
            <a:ext cx="4764324" cy="800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9435" t="61422" r="39797" b="31854"/>
          <a:stretch/>
        </p:blipFill>
        <p:spPr>
          <a:xfrm>
            <a:off x="838200" y="3827598"/>
            <a:ext cx="4192531" cy="7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1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Spiderman Style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538287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70566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Pokemon</a:t>
            </a:r>
            <a:r>
              <a:rPr lang="en-US" dirty="0"/>
              <a:t> Style Image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9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to try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liked 351, consider Machine Learning</a:t>
            </a:r>
          </a:p>
          <a:p>
            <a:pPr lvl="1"/>
            <a:r>
              <a:rPr lang="en-US" dirty="0"/>
              <a:t>Full of mathematical “tricks” and derivations</a:t>
            </a:r>
          </a:p>
          <a:p>
            <a:r>
              <a:rPr lang="en-US" dirty="0"/>
              <a:t>Increased demand for ML/ competitive Salaries</a:t>
            </a:r>
          </a:p>
          <a:p>
            <a:r>
              <a:rPr lang="en-US" dirty="0"/>
              <a:t>The applications are used to save lives</a:t>
            </a:r>
          </a:p>
          <a:p>
            <a:r>
              <a:rPr lang="en-US" dirty="0"/>
              <a:t>Autonomous helicopters fly up-side-down by apprentice learning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40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332" t="13953" r="37471" b="14729"/>
          <a:stretch/>
        </p:blipFill>
        <p:spPr>
          <a:xfrm>
            <a:off x="2190305" y="336754"/>
            <a:ext cx="7921257" cy="59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58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Learning: A branch of Artificial Intelligence regarding computer programs that change when exposed to new data.</a:t>
            </a:r>
          </a:p>
          <a:p>
            <a:r>
              <a:rPr lang="en-US" dirty="0"/>
              <a:t>Usually when the algorithm obtains new information, it is able to make a better educated guess.</a:t>
            </a:r>
          </a:p>
        </p:txBody>
      </p:sp>
    </p:spTree>
    <p:extLst>
      <p:ext uri="{BB962C8B-B14F-4D97-AF65-F5344CB8AC3E}">
        <p14:creationId xmlns:p14="http://schemas.microsoft.com/office/powerpoint/2010/main" val="209135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320" t="27907" r="21337" b="9931"/>
          <a:stretch/>
        </p:blipFill>
        <p:spPr>
          <a:xfrm>
            <a:off x="1709183" y="1372168"/>
            <a:ext cx="8773633" cy="52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5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360" t="28837" r="21860" b="27598"/>
          <a:stretch/>
        </p:blipFill>
        <p:spPr>
          <a:xfrm>
            <a:off x="838199" y="1509823"/>
            <a:ext cx="10421679" cy="434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Nate Working 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955465" cy="4351338"/>
          </a:xfrm>
        </p:spPr>
        <p:txBody>
          <a:bodyPr/>
          <a:lstStyle/>
          <a:p>
            <a:r>
              <a:rPr lang="en-US" dirty="0"/>
              <a:t>Image Segmentation! (unsupervised)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389" t="41706" r="30582" b="32093"/>
          <a:stretch/>
        </p:blipFill>
        <p:spPr>
          <a:xfrm>
            <a:off x="2907215" y="4117696"/>
            <a:ext cx="6377565" cy="2348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9825" t="52098" r="30582" b="39787"/>
          <a:stretch/>
        </p:blipFill>
        <p:spPr>
          <a:xfrm>
            <a:off x="1596855" y="3157977"/>
            <a:ext cx="8998289" cy="1037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017" t="47135" r="30390" b="47820"/>
          <a:stretch/>
        </p:blipFill>
        <p:spPr>
          <a:xfrm>
            <a:off x="1596854" y="2445573"/>
            <a:ext cx="8998289" cy="64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9391" cy="4351338"/>
          </a:xfrm>
        </p:spPr>
        <p:txBody>
          <a:bodyPr/>
          <a:lstStyle/>
          <a:p>
            <a:r>
              <a:rPr lang="en-US" dirty="0"/>
              <a:t>With Machine Learning, you can EASILY build a digit recognition system. One of the simplest methods in the universe is called K-nearest Neighbor (KNN).</a:t>
            </a:r>
          </a:p>
          <a:p>
            <a:r>
              <a:rPr lang="en-US" dirty="0"/>
              <a:t>Choose the class corresponding to the k most similar training examples</a:t>
            </a:r>
          </a:p>
        </p:txBody>
      </p:sp>
      <p:pic>
        <p:nvPicPr>
          <p:cNvPr id="1026" name="Picture 2" descr="http://myselph.de/mnist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82" y="4255933"/>
            <a:ext cx="3668898" cy="20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myselph.de/mnistExampl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2" t="30115" r="49034" b="59410"/>
          <a:stretch/>
        </p:blipFill>
        <p:spPr bwMode="auto">
          <a:xfrm>
            <a:off x="2819580" y="4338084"/>
            <a:ext cx="1875622" cy="173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8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choose K </a:t>
            </a:r>
            <a:r>
              <a:rPr lang="en-US" i="1" dirty="0"/>
              <a:t>clusters</a:t>
            </a:r>
            <a:r>
              <a:rPr lang="en-US" dirty="0"/>
              <a:t> that minimize </a:t>
            </a:r>
            <a:r>
              <a:rPr lang="en-US" i="1" dirty="0"/>
              <a:t>in class scatter</a:t>
            </a:r>
            <a:endParaRPr lang="en-US" dirty="0"/>
          </a:p>
        </p:txBody>
      </p:sp>
      <p:pic>
        <p:nvPicPr>
          <p:cNvPr id="1026" name="Picture 2" descr="https://upload.wikimedia.org/wikipedia/commons/thumb/0/09/ClusterAnalysis_Mouse.svg/450px-ClusterAnalysis_Mous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22" y="2406022"/>
            <a:ext cx="9323755" cy="377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69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262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Agenda:</vt:lpstr>
      <vt:lpstr>Reasons to try Machine Learning</vt:lpstr>
      <vt:lpstr>PowerPoint Presentation</vt:lpstr>
      <vt:lpstr>Definition of Machine Learning</vt:lpstr>
      <vt:lpstr>Supervised vs. Unsupervised Learning</vt:lpstr>
      <vt:lpstr>Examples </vt:lpstr>
      <vt:lpstr>What is Nate Working On?</vt:lpstr>
      <vt:lpstr>K-Nearest Neighbor</vt:lpstr>
      <vt:lpstr>K-Means</vt:lpstr>
      <vt:lpstr>K-means Image compression</vt:lpstr>
      <vt:lpstr>K-means Image compression</vt:lpstr>
      <vt:lpstr>Neural Network</vt:lpstr>
      <vt:lpstr>Nate’s 445 Project – Convolutional Neural Network</vt:lpstr>
      <vt:lpstr>Spiderman Style Image</vt:lpstr>
      <vt:lpstr>Pokemon Style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Agenda:</dc:title>
  <dc:creator>Nate</dc:creator>
  <cp:lastModifiedBy>Nate</cp:lastModifiedBy>
  <cp:revision>12</cp:revision>
  <dcterms:created xsi:type="dcterms:W3CDTF">2016-11-30T02:27:49Z</dcterms:created>
  <dcterms:modified xsi:type="dcterms:W3CDTF">2016-12-01T15:21:53Z</dcterms:modified>
</cp:coreProperties>
</file>