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8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34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7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79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77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3666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55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59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04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4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2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49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40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84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0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29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EFCB7C-FA46-412C-85B2-520A5A907CD3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BF6C-786A-43BC-943E-A4C65C443D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8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556-BDA0-CAF6-6AA1-6E124174E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6CA7-8AA4-9F2C-35DD-3FBE49ACD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Ansh CBSE 8C</a:t>
            </a:r>
          </a:p>
        </p:txBody>
      </p:sp>
    </p:spTree>
    <p:extLst>
      <p:ext uri="{BB962C8B-B14F-4D97-AF65-F5344CB8AC3E}">
        <p14:creationId xmlns:p14="http://schemas.microsoft.com/office/powerpoint/2010/main" val="300533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443A-8713-4182-E8DA-CBCD479F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E-Commerce?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C879-1723-3462-5500-164CC5AE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E-commerce refers to the commercial transactions performed electronically through the internet.</a:t>
            </a:r>
          </a:p>
          <a:p>
            <a:r>
              <a:rPr lang="en-SG" dirty="0"/>
              <a:t>It involves buying and selling goods and services throughout the internet.</a:t>
            </a:r>
          </a:p>
          <a:p>
            <a:r>
              <a:rPr lang="en-SG" dirty="0"/>
              <a:t>There are six major types of E-commerce used by companies, administrators and </a:t>
            </a:r>
            <a:r>
              <a:rPr lang="en-SG"/>
              <a:t>consumers.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938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E-Commerce</vt:lpstr>
      <vt:lpstr>What is E-Commerce?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Ansh Jadhav</dc:creator>
  <cp:lastModifiedBy>Ansh Jadhav</cp:lastModifiedBy>
  <cp:revision>1</cp:revision>
  <dcterms:created xsi:type="dcterms:W3CDTF">2023-09-26T10:14:35Z</dcterms:created>
  <dcterms:modified xsi:type="dcterms:W3CDTF">2023-09-26T10:51:53Z</dcterms:modified>
</cp:coreProperties>
</file>