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3c7c602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3c7c602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c85002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3c85002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3c85002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3c85002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3c85002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3c85002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3c85002c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3c85002c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3c85002c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3c85002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3c85002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3c85002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27100" y="1641713"/>
            <a:ext cx="358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Blockchain Durian System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56650" y="530650"/>
            <a:ext cx="473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                       BMIS 2003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Blockchain Application Development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31725" y="2282150"/>
            <a:ext cx="2404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Member: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1.Chiew Chin Chong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2.Lim Weng Ni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3.Loh Jian Wei 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4.Ong Yee Yung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5.Tan Chee Fung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93500" y="147525"/>
            <a:ext cx="200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Introduction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93500" y="1238575"/>
            <a:ext cx="3021300" cy="11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</a:t>
            </a:r>
            <a:r>
              <a:rPr b="1" lang="en">
                <a:solidFill>
                  <a:schemeClr val="lt1"/>
                </a:solidFill>
              </a:rPr>
              <a:t>nhances transparency, traceability, and integrity in the durian supply chain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93500" y="3081350"/>
            <a:ext cx="3021300" cy="11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tracks the journey from retailer to consumer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789700" y="1238575"/>
            <a:ext cx="3021300" cy="11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ensures secure and verifiable tracking at every stage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789700" y="3081350"/>
            <a:ext cx="3021300" cy="11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tamper-proof and resistant to system failures or attacks.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555750" y="2119125"/>
            <a:ext cx="1893000" cy="11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Blockchain Durian Tracking System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93500" y="147525"/>
            <a:ext cx="277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Business Rules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38000" y="1343250"/>
            <a:ext cx="3021300" cy="42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Retailer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319800" y="1343250"/>
            <a:ext cx="3021300" cy="42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Consumer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38000" y="2029050"/>
            <a:ext cx="3021300" cy="17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Add harvest information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Verify authenticity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Modify the timelock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View the durian record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319800" y="2029050"/>
            <a:ext cx="3021300" cy="17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Purchase durian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Verify authenticity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93500" y="147525"/>
            <a:ext cx="200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Description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93500" y="1238575"/>
            <a:ext cx="3021300" cy="11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Unique Identifier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93500" y="3081350"/>
            <a:ext cx="3021300" cy="11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Integrity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789700" y="1238575"/>
            <a:ext cx="3021300" cy="11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Transparency and Reporting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789700" y="3081350"/>
            <a:ext cx="3021300" cy="11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Payment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555750" y="2119125"/>
            <a:ext cx="1893000" cy="117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Blockchain Durian Tracking System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19775" y="2294700"/>
            <a:ext cx="29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Contract Diagram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796200" y="126200"/>
            <a:ext cx="2699100" cy="49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187" y="26150"/>
            <a:ext cx="28731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771250" y="2294700"/>
            <a:ext cx="29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Activity </a:t>
            </a:r>
            <a:r>
              <a:rPr b="1" lang="en" sz="2400">
                <a:solidFill>
                  <a:schemeClr val="dk1"/>
                </a:solidFill>
              </a:rPr>
              <a:t>Diagram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644800" y="92600"/>
            <a:ext cx="4992000" cy="50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928" y="92600"/>
            <a:ext cx="5050798" cy="505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771250" y="2294700"/>
            <a:ext cx="29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Use Case </a:t>
            </a:r>
            <a:r>
              <a:rPr b="1" lang="en" sz="2400">
                <a:solidFill>
                  <a:schemeClr val="dk1"/>
                </a:solidFill>
              </a:rPr>
              <a:t>Diagram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050625" y="1277800"/>
            <a:ext cx="4690800" cy="25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625" y="1277800"/>
            <a:ext cx="4640998" cy="25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754525" y="1740600"/>
            <a:ext cx="2961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System Architecture/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Design Structure</a:t>
            </a:r>
            <a:r>
              <a:rPr b="1" lang="en" sz="2400">
                <a:solidFill>
                  <a:schemeClr val="dk1"/>
                </a:solidFill>
              </a:rPr>
              <a:t> Diagram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325" y="593063"/>
            <a:ext cx="5123077" cy="395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