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F68A5-74EB-4592-A41C-5EFD231E605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CB548-0787-4348-AF02-100A1F51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8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CB548-0787-4348-AF02-100A1F51B86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9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CB548-0787-4348-AF02-100A1F51B86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7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02C1-80BB-CF1B-8C87-17AF6323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5E906-AB43-0ED3-CFE4-D8C1DB8A6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FBB52-877C-CAC0-2AA6-CB5598D0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EB46-0945-4F76-819D-EC9E4F376CA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EE4A8-D01A-2767-1F91-F315FA61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9316-D6CE-96D0-2FC3-ED8A808A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8E6-4DF6-431C-90CA-0D307CCB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3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5910-679C-AB7E-8627-0B6FDA84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6E1BC-9B4D-B87B-A70C-074246160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F2D1-0848-468D-3116-446F9CF3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EB46-0945-4F76-819D-EC9E4F376CA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9C9A9-5181-8A5C-6EE4-3CD718F1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0C59-B351-0BCE-F17E-E573DD68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8E6-4DF6-431C-90CA-0D307CCB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4C60D-5B61-B791-A419-3A0B4F8DD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68D3B-EE75-4F7E-FDE2-BA42BB57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F124-076D-D224-D40A-A29688A7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EB46-0945-4F76-819D-EC9E4F376CA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87E7-BCD2-6E6D-6CF9-B7C69E7B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BE25-AC93-B961-3C4C-F5F95872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8E6-4DF6-431C-90CA-0D307CCB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2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2DA3-BCA8-0AC5-7C57-5C47F5B5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98F1-FAE4-7E2F-5A7D-EC4494AB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F637-DAEB-00EF-D783-0F020D7C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EB46-0945-4F76-819D-EC9E4F376CA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BA737-2A88-BEAC-6C84-1A0C93B8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84428-6868-D42E-B8E8-5691E8A8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8E6-4DF6-431C-90CA-0D307CCB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9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E6E-F8E8-A01F-EC36-F096C265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9AD14-B950-E4A1-E7F1-863CA3D9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16321-61F4-9CF6-EE65-C5A0FD09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EB46-0945-4F76-819D-EC9E4F376CA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7A4C-5EEB-6796-6422-65F344EA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D029D-B5DA-C9B8-8B57-74B83538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8E6-4DF6-431C-90CA-0D307CCB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2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770-D352-6E4A-2906-F6FA78C2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8BFB-8CFD-FD3D-CAAC-FBDD34B6F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024B-F055-77D6-1123-42C13E010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D9D0-AEAB-8725-CC0F-B0237752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EB46-0945-4F76-819D-EC9E4F376CA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0EE4-1634-2029-08C2-E4283DAB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AE893-354C-FCC0-F7FE-A52470F2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8E6-4DF6-431C-90CA-0D307CCB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71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4A27-A674-1E18-1BCA-9EB6AD38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6AF2-8904-84FF-E21A-2E271933E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A50CA-CC58-5E3E-3321-E343D394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E0E60-3DFC-2D2D-D31C-D746D5449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9F708-9D5A-0AF0-8DD6-2EC284A3C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D709E-1FBC-E62C-9B59-C6C72BAA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EB46-0945-4F76-819D-EC9E4F376CA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76156-5127-BB65-9431-BFDE37AD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86BB8-068E-84B4-B5CF-59AE9E21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8E6-4DF6-431C-90CA-0D307CCB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2D0F-124F-825F-32CE-1E60C594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B2D2D-6B26-48D6-DAD0-5E775D9D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EB46-0945-4F76-819D-EC9E4F376CA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08267-C03D-C904-7213-FBDB614E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DD1C8-FD0B-5423-9B97-C28BE820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8E6-4DF6-431C-90CA-0D307CCB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1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E474C-89A9-B781-7799-81759156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EB46-0945-4F76-819D-EC9E4F376CA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CF3EE-0296-8838-E8DD-6EA9FAD6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4486F-5C55-9351-E1B1-0431723C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8E6-4DF6-431C-90CA-0D307CCB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7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8D62-F8E9-0ABE-302D-3AB6197E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0EB5-944F-7A3E-AC4B-8159D30AD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31835-1D2A-6F94-3648-1AC029A6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B3248-3A6F-A468-380F-408EE169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EB46-0945-4F76-819D-EC9E4F376CA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1C12-4CF5-9737-52BD-1AE968EB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B9280-1397-A46B-BC82-F9B5ADE8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8E6-4DF6-431C-90CA-0D307CCB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6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787B-BE32-B340-5CC1-7AA9626B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3348B-FA19-C45A-DC55-FDF097F01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2E5FC-DF12-BE5F-5A7C-9460E0A06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82E23-6729-E9F5-A56C-42240783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EB46-0945-4F76-819D-EC9E4F376CA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8E0AD-976A-93B9-252B-C936B10C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9B04A-09FF-EF27-3156-4B805658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A8E6-4DF6-431C-90CA-0D307CCB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3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575F8-8DCB-25E3-7C93-5896CCC4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058ED-4CA9-0FAB-952F-F0A0C1EB7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3A2C-03CC-95BE-6DF4-FA2B9F47B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EB46-0945-4F76-819D-EC9E4F376CAE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8DFB-5FD1-24B7-165D-DAA468BF7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6735B-C354-4391-09C6-25D908D07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A8E6-4DF6-431C-90CA-0D307CCB3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BC95-AE1F-E9ED-1D4A-A32D40957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Popularity based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110428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0B90-F36B-AF16-F662-746EA2FC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8070"/>
            <a:ext cx="10439400" cy="104261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Application of the weighted average model</a:t>
            </a:r>
            <a:br>
              <a:rPr lang="en-US" sz="3600" dirty="0"/>
            </a:br>
            <a:r>
              <a:rPr lang="en-US" sz="2200" dirty="0"/>
              <a:t>Here we used 90th percentile as our cutoff. In other words, for a movie to feature in the charts, it must have more votes than at least 90% of the movies in the list.</a:t>
            </a:r>
            <a:br>
              <a:rPr lang="en-US" sz="3600" dirty="0"/>
            </a:br>
            <a:br>
              <a:rPr lang="en-US" sz="3600" dirty="0"/>
            </a:b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F9EBC-9F9F-7E48-2002-8BDFA517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42" y="1884530"/>
            <a:ext cx="8202213" cy="5060577"/>
          </a:xfrm>
        </p:spPr>
      </p:pic>
    </p:spTree>
    <p:extLst>
      <p:ext uri="{BB962C8B-B14F-4D97-AF65-F5344CB8AC3E}">
        <p14:creationId xmlns:p14="http://schemas.microsoft.com/office/powerpoint/2010/main" val="152855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AB3D-07AF-31F8-B1D9-7C5D4F85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7C929-3789-A592-A5D7-22E370758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23" y="1825625"/>
            <a:ext cx="9318353" cy="4351338"/>
          </a:xfrm>
        </p:spPr>
      </p:pic>
    </p:spTree>
    <p:extLst>
      <p:ext uri="{BB962C8B-B14F-4D97-AF65-F5344CB8AC3E}">
        <p14:creationId xmlns:p14="http://schemas.microsoft.com/office/powerpoint/2010/main" val="304509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F88C-8B52-1B75-8339-DA099BC5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need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AD78-0967-EF94-A706-3725AD8E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help the user find items of their interest</a:t>
            </a:r>
          </a:p>
          <a:p>
            <a:r>
              <a:rPr lang="en-US" b="0" dirty="0">
                <a:effectLst/>
              </a:rPr>
              <a:t>Helps the item provider to deliver their items to the right use</a:t>
            </a:r>
          </a:p>
          <a:p>
            <a:r>
              <a:rPr lang="en-US" b="0" dirty="0">
                <a:effectLst/>
              </a:rPr>
              <a:t>To identify the most relevant products for each user</a:t>
            </a:r>
          </a:p>
          <a:p>
            <a:r>
              <a:rPr lang="en-US" b="0" dirty="0">
                <a:effectLst/>
              </a:rPr>
              <a:t>Showcase </a:t>
            </a:r>
            <a:r>
              <a:rPr lang="en-US" b="0" dirty="0" err="1">
                <a:effectLst/>
              </a:rPr>
              <a:t>personalised</a:t>
            </a:r>
            <a:r>
              <a:rPr lang="en-US" b="0" dirty="0">
                <a:effectLst/>
              </a:rPr>
              <a:t> content to each user</a:t>
            </a:r>
          </a:p>
          <a:p>
            <a:r>
              <a:rPr lang="en-US" b="0" dirty="0">
                <a:effectLst/>
              </a:rPr>
              <a:t>Suggest top offers and discounts to the right user</a:t>
            </a:r>
          </a:p>
          <a:p>
            <a:r>
              <a:rPr lang="en-US" b="0" dirty="0">
                <a:effectLst/>
              </a:rPr>
              <a:t>Websites can improve user-engagement</a:t>
            </a:r>
          </a:p>
          <a:p>
            <a:r>
              <a:rPr lang="en-US" b="0" dirty="0">
                <a:effectLst/>
              </a:rPr>
              <a:t>It increases revenues for business through increased consumption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61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7B865-922F-679C-0F63-81E355DA8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43" y="246056"/>
            <a:ext cx="4410114" cy="6611944"/>
          </a:xfrm>
        </p:spPr>
      </p:pic>
    </p:spTree>
    <p:extLst>
      <p:ext uri="{BB962C8B-B14F-4D97-AF65-F5344CB8AC3E}">
        <p14:creationId xmlns:p14="http://schemas.microsoft.com/office/powerpoint/2010/main" val="400841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6C1D-DDA3-2040-48AB-749923F9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What is popularity based recommender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81AB-FA1B-CECE-5E87-A608905D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type of recommendation system which works on the principle of popularity and or anything which is in trend. </a:t>
            </a:r>
          </a:p>
          <a:p>
            <a:r>
              <a:rPr lang="en-US" dirty="0"/>
              <a:t>These systems check about the product or movie which are in trend or are most popular among the users and directly recommend those.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does not suffer from cold start problems which means on day 1 of the business also it can recommend products on various different filters.</a:t>
            </a:r>
          </a:p>
          <a:p>
            <a:r>
              <a:rPr lang="en-US" dirty="0"/>
              <a:t>There is no need for the user's historical data.</a:t>
            </a:r>
          </a:p>
          <a:p>
            <a:endParaRPr lang="en-IN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7E5756F-80F2-86F8-9FE0-43811A06D8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5099860"/>
                  </p:ext>
                </p:extLst>
              </p:nvPr>
            </p:nvGraphicFramePr>
            <p:xfrm>
              <a:off x="-2163347" y="-413654"/>
              <a:ext cx="3048000" cy="1714500"/>
            </p:xfrm>
            <a:graphic>
              <a:graphicData uri="http://schemas.microsoft.com/office/powerpoint/2016/slidezoom">
                <pslz:sldZm>
                  <pslz:sldZmObj sldId="257" cId="826712243">
                    <pslz:zmPr id="{D1452EB5-CA6F-4453-B4EE-F668A969229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E5756F-80F2-86F8-9FE0-43811A06D8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63347" y="-41365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71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3EA3-8405-006D-EB75-5026B36C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Building the popularity based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F6C49-1708-C5E0-0F2A-550DF279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Here, in this model, we are using weighted average method to build a basic model to represent the popularity of the movies dataset.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46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622E-4749-1763-FD68-63BF05EE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Importing libraries and understanding the data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0EA6D-F04A-3A49-7E1A-06357FF79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9" y="1825624"/>
            <a:ext cx="7510508" cy="4850383"/>
          </a:xfrm>
        </p:spPr>
      </p:pic>
    </p:spTree>
    <p:extLst>
      <p:ext uri="{BB962C8B-B14F-4D97-AF65-F5344CB8AC3E}">
        <p14:creationId xmlns:p14="http://schemas.microsoft.com/office/powerpoint/2010/main" val="390148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8766-D172-E313-A516-38E9FBCA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Exploratory data analysis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FF50F-DFDE-41F8-4D6A-CCE83F935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61" y="1825625"/>
            <a:ext cx="8646477" cy="4351338"/>
          </a:xfrm>
        </p:spPr>
      </p:pic>
    </p:spTree>
    <p:extLst>
      <p:ext uri="{BB962C8B-B14F-4D97-AF65-F5344CB8AC3E}">
        <p14:creationId xmlns:p14="http://schemas.microsoft.com/office/powerpoint/2010/main" val="311111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6CB1-F2C3-DDBE-C359-F08F714C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26227" cy="673562"/>
          </a:xfrm>
        </p:spPr>
        <p:txBody>
          <a:bodyPr>
            <a:noAutofit/>
          </a:bodyPr>
          <a:lstStyle/>
          <a:p>
            <a:r>
              <a:rPr lang="en-US" sz="3600" dirty="0"/>
              <a:t>Relation between popularity and other attributes of the data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EAA34-4189-ABF7-14A6-6D6A1F2E2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913" y="1170836"/>
            <a:ext cx="7705093" cy="5491855"/>
          </a:xfrm>
        </p:spPr>
      </p:pic>
    </p:spTree>
    <p:extLst>
      <p:ext uri="{BB962C8B-B14F-4D97-AF65-F5344CB8AC3E}">
        <p14:creationId xmlns:p14="http://schemas.microsoft.com/office/powerpoint/2010/main" val="261947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7B5E-B5BF-2B02-5955-A0E608AE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2BCA-3F2A-BFB0-24BD-737FD32F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graph, we tried to group the data, based on each attribute, against the votes of the movies. </a:t>
            </a:r>
          </a:p>
          <a:p>
            <a:endParaRPr lang="en-US" dirty="0"/>
          </a:p>
          <a:p>
            <a:r>
              <a:rPr lang="en-US" dirty="0"/>
              <a:t>In the second graph, we grouped the data, based on popularity and vote count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5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301</Words>
  <Application>Microsoft Office PowerPoint</Application>
  <PresentationFormat>Widescreen</PresentationFormat>
  <Paragraphs>28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Popularity based Recommender System</vt:lpstr>
      <vt:lpstr>Why do we need recommender systems?</vt:lpstr>
      <vt:lpstr>PowerPoint Presentation</vt:lpstr>
      <vt:lpstr>What is popularity based recommender system?</vt:lpstr>
      <vt:lpstr>Building the popularity based recommender system</vt:lpstr>
      <vt:lpstr>Importing libraries and understanding the data</vt:lpstr>
      <vt:lpstr>Exploratory data analysis</vt:lpstr>
      <vt:lpstr>Relation between popularity and other attributes of the data</vt:lpstr>
      <vt:lpstr>Interpretations</vt:lpstr>
      <vt:lpstr>Application of the weighted average model Here we used 90th percentile as our cutoff. In other words, for a movie to feature in the charts, it must have more votes than at least 90% of the movies in the list.  </vt:lpstr>
      <vt:lpstr>Visualizing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Popularity based Recommender System</dc:title>
  <dc:creator>Srineha Godavarthi</dc:creator>
  <cp:lastModifiedBy>Srineha Godavarthi</cp:lastModifiedBy>
  <cp:revision>2</cp:revision>
  <dcterms:created xsi:type="dcterms:W3CDTF">2022-10-21T08:41:24Z</dcterms:created>
  <dcterms:modified xsi:type="dcterms:W3CDTF">2022-10-21T09:43:24Z</dcterms:modified>
</cp:coreProperties>
</file>