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us Ariel Bonilla Gonzalez" initials="JABG" lastIdx="1" clrIdx="0">
    <p:extLst>
      <p:ext uri="{19B8F6BF-5375-455C-9EA6-DF929625EA0E}">
        <p15:presenceInfo xmlns:p15="http://schemas.microsoft.com/office/powerpoint/2012/main" userId="Jesus Ariel Bonilla Gonzal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2"/>
    <a:srgbClr val="4472C4"/>
    <a:srgbClr val="E226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E903F7-413B-471A-86CB-5D33D4E128E7}" v="8" dt="2021-10-21T03:48:06.784"/>
    <p1510:client id="{A80673FF-24D5-43AC-9D3E-CCFA4FFA0194}" v="52" dt="2021-10-21T05:26:05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>
        <p:scale>
          <a:sx n="101" d="100"/>
          <a:sy n="101" d="100"/>
        </p:scale>
        <p:origin x="7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Ariel Bonilla Gonzalez" userId="b580c111-0355-41ae-804f-f3791f7d5178" providerId="ADAL" clId="{A80673FF-24D5-43AC-9D3E-CCFA4FFA0194}"/>
    <pc:docChg chg="undo custSel addSld modSld sldOrd">
      <pc:chgData name="Jesus Ariel Bonilla Gonzalez" userId="b580c111-0355-41ae-804f-f3791f7d5178" providerId="ADAL" clId="{A80673FF-24D5-43AC-9D3E-CCFA4FFA0194}" dt="2021-10-21T05:26:05.340" v="2016" actId="14100"/>
      <pc:docMkLst>
        <pc:docMk/>
      </pc:docMkLst>
      <pc:sldChg chg="modSp">
        <pc:chgData name="Jesus Ariel Bonilla Gonzalez" userId="b580c111-0355-41ae-804f-f3791f7d5178" providerId="ADAL" clId="{A80673FF-24D5-43AC-9D3E-CCFA4FFA0194}" dt="2021-10-21T03:49:22.219" v="6" actId="20577"/>
        <pc:sldMkLst>
          <pc:docMk/>
          <pc:sldMk cId="1303279749" sldId="257"/>
        </pc:sldMkLst>
        <pc:graphicFrameChg chg="mod">
          <ac:chgData name="Jesus Ariel Bonilla Gonzalez" userId="b580c111-0355-41ae-804f-f3791f7d5178" providerId="ADAL" clId="{A80673FF-24D5-43AC-9D3E-CCFA4FFA0194}" dt="2021-10-21T03:49:22.219" v="6" actId="20577"/>
          <ac:graphicFrameMkLst>
            <pc:docMk/>
            <pc:sldMk cId="1303279749" sldId="257"/>
            <ac:graphicFrameMk id="2" creationId="{D8848B11-6124-41C4-85BE-11F3ABB8C33B}"/>
          </ac:graphicFrameMkLst>
        </pc:graphicFrameChg>
      </pc:sldChg>
      <pc:sldChg chg="addSp modSp mod">
        <pc:chgData name="Jesus Ariel Bonilla Gonzalez" userId="b580c111-0355-41ae-804f-f3791f7d5178" providerId="ADAL" clId="{A80673FF-24D5-43AC-9D3E-CCFA4FFA0194}" dt="2021-10-21T04:01:15.906" v="421" actId="1076"/>
        <pc:sldMkLst>
          <pc:docMk/>
          <pc:sldMk cId="984760050" sldId="258"/>
        </pc:sldMkLst>
        <pc:spChg chg="mod">
          <ac:chgData name="Jesus Ariel Bonilla Gonzalez" userId="b580c111-0355-41ae-804f-f3791f7d5178" providerId="ADAL" clId="{A80673FF-24D5-43AC-9D3E-CCFA4FFA0194}" dt="2021-10-21T04:01:15.906" v="421" actId="1076"/>
          <ac:spMkLst>
            <pc:docMk/>
            <pc:sldMk cId="984760050" sldId="258"/>
            <ac:spMk id="3" creationId="{B925784C-BCAF-415F-9A02-743997ECE221}"/>
          </ac:spMkLst>
        </pc:spChg>
        <pc:spChg chg="mod">
          <ac:chgData name="Jesus Ariel Bonilla Gonzalez" userId="b580c111-0355-41ae-804f-f3791f7d5178" providerId="ADAL" clId="{A80673FF-24D5-43AC-9D3E-CCFA4FFA0194}" dt="2021-10-21T04:01:15.171" v="420" actId="207"/>
          <ac:spMkLst>
            <pc:docMk/>
            <pc:sldMk cId="984760050" sldId="258"/>
            <ac:spMk id="4" creationId="{B22655E6-036B-4B78-9848-2E303568FFA2}"/>
          </ac:spMkLst>
        </pc:spChg>
        <pc:picChg chg="add mod">
          <ac:chgData name="Jesus Ariel Bonilla Gonzalez" userId="b580c111-0355-41ae-804f-f3791f7d5178" providerId="ADAL" clId="{A80673FF-24D5-43AC-9D3E-CCFA4FFA0194}" dt="2021-10-21T04:00:37.292" v="416" actId="1076"/>
          <ac:picMkLst>
            <pc:docMk/>
            <pc:sldMk cId="984760050" sldId="258"/>
            <ac:picMk id="2" creationId="{F7E2268C-54E0-4261-8D16-C23B74CC172E}"/>
          </ac:picMkLst>
        </pc:picChg>
      </pc:sldChg>
      <pc:sldChg chg="addSp delSp modSp add mod">
        <pc:chgData name="Jesus Ariel Bonilla Gonzalez" userId="b580c111-0355-41ae-804f-f3791f7d5178" providerId="ADAL" clId="{A80673FF-24D5-43AC-9D3E-CCFA4FFA0194}" dt="2021-10-21T04:29:56.859" v="1649" actId="113"/>
        <pc:sldMkLst>
          <pc:docMk/>
          <pc:sldMk cId="722600310" sldId="259"/>
        </pc:sldMkLst>
        <pc:spChg chg="mod">
          <ac:chgData name="Jesus Ariel Bonilla Gonzalez" userId="b580c111-0355-41ae-804f-f3791f7d5178" providerId="ADAL" clId="{A80673FF-24D5-43AC-9D3E-CCFA4FFA0194}" dt="2021-10-21T04:14:13.691" v="671" actId="207"/>
          <ac:spMkLst>
            <pc:docMk/>
            <pc:sldMk cId="722600310" sldId="259"/>
            <ac:spMk id="3" creationId="{B925784C-BCAF-415F-9A02-743997ECE221}"/>
          </ac:spMkLst>
        </pc:spChg>
        <pc:spChg chg="mod">
          <ac:chgData name="Jesus Ariel Bonilla Gonzalez" userId="b580c111-0355-41ae-804f-f3791f7d5178" providerId="ADAL" clId="{A80673FF-24D5-43AC-9D3E-CCFA4FFA0194}" dt="2021-10-21T04:29:56.859" v="1649" actId="113"/>
          <ac:spMkLst>
            <pc:docMk/>
            <pc:sldMk cId="722600310" sldId="259"/>
            <ac:spMk id="4" creationId="{B22655E6-036B-4B78-9848-2E303568FFA2}"/>
          </ac:spMkLst>
        </pc:spChg>
        <pc:spChg chg="add mod">
          <ac:chgData name="Jesus Ariel Bonilla Gonzalez" userId="b580c111-0355-41ae-804f-f3791f7d5178" providerId="ADAL" clId="{A80673FF-24D5-43AC-9D3E-CCFA4FFA0194}" dt="2021-10-21T04:14:28.959" v="672" actId="207"/>
          <ac:spMkLst>
            <pc:docMk/>
            <pc:sldMk cId="722600310" sldId="259"/>
            <ac:spMk id="5" creationId="{45D143C7-4D4A-401F-A1E6-808579B8AC8F}"/>
          </ac:spMkLst>
        </pc:spChg>
        <pc:spChg chg="add mod">
          <ac:chgData name="Jesus Ariel Bonilla Gonzalez" userId="b580c111-0355-41ae-804f-f3791f7d5178" providerId="ADAL" clId="{A80673FF-24D5-43AC-9D3E-CCFA4FFA0194}" dt="2021-10-21T04:15:01.023" v="674" actId="14100"/>
          <ac:spMkLst>
            <pc:docMk/>
            <pc:sldMk cId="722600310" sldId="259"/>
            <ac:spMk id="6" creationId="{5376334E-FE80-4F8A-85F1-8DC72AAA1E6F}"/>
          </ac:spMkLst>
        </pc:spChg>
        <pc:spChg chg="add mod">
          <ac:chgData name="Jesus Ariel Bonilla Gonzalez" userId="b580c111-0355-41ae-804f-f3791f7d5178" providerId="ADAL" clId="{A80673FF-24D5-43AC-9D3E-CCFA4FFA0194}" dt="2021-10-21T04:15:35.063" v="699" actId="1076"/>
          <ac:spMkLst>
            <pc:docMk/>
            <pc:sldMk cId="722600310" sldId="259"/>
            <ac:spMk id="7" creationId="{986AA186-3805-4D64-9A06-7C1E96551387}"/>
          </ac:spMkLst>
        </pc:spChg>
        <pc:spChg chg="add mod">
          <ac:chgData name="Jesus Ariel Bonilla Gonzalez" userId="b580c111-0355-41ae-804f-f3791f7d5178" providerId="ADAL" clId="{A80673FF-24D5-43AC-9D3E-CCFA4FFA0194}" dt="2021-10-21T04:16:14.789" v="722" actId="14100"/>
          <ac:spMkLst>
            <pc:docMk/>
            <pc:sldMk cId="722600310" sldId="259"/>
            <ac:spMk id="8" creationId="{D620E6EE-FA8F-4D05-8ECD-FA01A575B823}"/>
          </ac:spMkLst>
        </pc:spChg>
        <pc:spChg chg="add mod">
          <ac:chgData name="Jesus Ariel Bonilla Gonzalez" userId="b580c111-0355-41ae-804f-f3791f7d5178" providerId="ADAL" clId="{A80673FF-24D5-43AC-9D3E-CCFA4FFA0194}" dt="2021-10-21T04:17:08.105" v="792" actId="20577"/>
          <ac:spMkLst>
            <pc:docMk/>
            <pc:sldMk cId="722600310" sldId="259"/>
            <ac:spMk id="9" creationId="{6B6915E1-EE08-46B1-97E8-553F58CCC279}"/>
          </ac:spMkLst>
        </pc:spChg>
        <pc:spChg chg="add mod">
          <ac:chgData name="Jesus Ariel Bonilla Gonzalez" userId="b580c111-0355-41ae-804f-f3791f7d5178" providerId="ADAL" clId="{A80673FF-24D5-43AC-9D3E-CCFA4FFA0194}" dt="2021-10-21T04:17:11.633" v="800" actId="20577"/>
          <ac:spMkLst>
            <pc:docMk/>
            <pc:sldMk cId="722600310" sldId="259"/>
            <ac:spMk id="10" creationId="{912040D9-B372-49A0-B24F-9E43D1D11027}"/>
          </ac:spMkLst>
        </pc:spChg>
        <pc:spChg chg="add mod">
          <ac:chgData name="Jesus Ariel Bonilla Gonzalez" userId="b580c111-0355-41ae-804f-f3791f7d5178" providerId="ADAL" clId="{A80673FF-24D5-43AC-9D3E-CCFA4FFA0194}" dt="2021-10-21T04:17:15.590" v="806" actId="20577"/>
          <ac:spMkLst>
            <pc:docMk/>
            <pc:sldMk cId="722600310" sldId="259"/>
            <ac:spMk id="11" creationId="{4BFB6F0A-BF7F-4EAD-8369-149694989E26}"/>
          </ac:spMkLst>
        </pc:spChg>
        <pc:spChg chg="add mod">
          <ac:chgData name="Jesus Ariel Bonilla Gonzalez" userId="b580c111-0355-41ae-804f-f3791f7d5178" providerId="ADAL" clId="{A80673FF-24D5-43AC-9D3E-CCFA4FFA0194}" dt="2021-10-21T04:17:23.970" v="816" actId="20577"/>
          <ac:spMkLst>
            <pc:docMk/>
            <pc:sldMk cId="722600310" sldId="259"/>
            <ac:spMk id="12" creationId="{71A26981-05B9-4E40-BA57-0461CF90A1B5}"/>
          </ac:spMkLst>
        </pc:spChg>
        <pc:spChg chg="add del mod">
          <ac:chgData name="Jesus Ariel Bonilla Gonzalez" userId="b580c111-0355-41ae-804f-f3791f7d5178" providerId="ADAL" clId="{A80673FF-24D5-43AC-9D3E-CCFA4FFA0194}" dt="2021-10-21T04:18:08.213" v="876" actId="6549"/>
          <ac:spMkLst>
            <pc:docMk/>
            <pc:sldMk cId="722600310" sldId="259"/>
            <ac:spMk id="13" creationId="{944A065C-E0D5-4911-BDBA-84B86D491318}"/>
          </ac:spMkLst>
        </pc:spChg>
        <pc:spChg chg="add del mod">
          <ac:chgData name="Jesus Ariel Bonilla Gonzalez" userId="b580c111-0355-41ae-804f-f3791f7d5178" providerId="ADAL" clId="{A80673FF-24D5-43AC-9D3E-CCFA4FFA0194}" dt="2021-10-21T04:18:05.879" v="875" actId="6549"/>
          <ac:spMkLst>
            <pc:docMk/>
            <pc:sldMk cId="722600310" sldId="259"/>
            <ac:spMk id="14" creationId="{9E70109B-AB1C-46B2-A705-D35BC71D114F}"/>
          </ac:spMkLst>
        </pc:spChg>
        <pc:spChg chg="add del mod">
          <ac:chgData name="Jesus Ariel Bonilla Gonzalez" userId="b580c111-0355-41ae-804f-f3791f7d5178" providerId="ADAL" clId="{A80673FF-24D5-43AC-9D3E-CCFA4FFA0194}" dt="2021-10-21T04:18:02.756" v="873" actId="6549"/>
          <ac:spMkLst>
            <pc:docMk/>
            <pc:sldMk cId="722600310" sldId="259"/>
            <ac:spMk id="15" creationId="{179B0B05-9253-4D59-BA19-F9A16A91BA00}"/>
          </ac:spMkLst>
        </pc:spChg>
        <pc:spChg chg="add del mod">
          <ac:chgData name="Jesus Ariel Bonilla Gonzalez" userId="b580c111-0355-41ae-804f-f3791f7d5178" providerId="ADAL" clId="{A80673FF-24D5-43AC-9D3E-CCFA4FFA0194}" dt="2021-10-21T04:18:00.357" v="872" actId="6549"/>
          <ac:spMkLst>
            <pc:docMk/>
            <pc:sldMk cId="722600310" sldId="259"/>
            <ac:spMk id="16" creationId="{0C03B6CC-5E46-4422-9C27-7256E5811D63}"/>
          </ac:spMkLst>
        </pc:spChg>
        <pc:spChg chg="add del mod">
          <ac:chgData name="Jesus Ariel Bonilla Gonzalez" userId="b580c111-0355-41ae-804f-f3791f7d5178" providerId="ADAL" clId="{A80673FF-24D5-43AC-9D3E-CCFA4FFA0194}" dt="2021-10-21T04:17:58.232" v="871" actId="6549"/>
          <ac:spMkLst>
            <pc:docMk/>
            <pc:sldMk cId="722600310" sldId="259"/>
            <ac:spMk id="17" creationId="{9E829B21-C020-43E3-B81F-9F420567A538}"/>
          </ac:spMkLst>
        </pc:spChg>
        <pc:spChg chg="add mod">
          <ac:chgData name="Jesus Ariel Bonilla Gonzalez" userId="b580c111-0355-41ae-804f-f3791f7d5178" providerId="ADAL" clId="{A80673FF-24D5-43AC-9D3E-CCFA4FFA0194}" dt="2021-10-21T04:19:36.165" v="1016" actId="13822"/>
          <ac:spMkLst>
            <pc:docMk/>
            <pc:sldMk cId="722600310" sldId="259"/>
            <ac:spMk id="18" creationId="{25E7A277-4106-412A-AB3B-6530E75303C0}"/>
          </ac:spMkLst>
        </pc:spChg>
        <pc:spChg chg="add mod">
          <ac:chgData name="Jesus Ariel Bonilla Gonzalez" userId="b580c111-0355-41ae-804f-f3791f7d5178" providerId="ADAL" clId="{A80673FF-24D5-43AC-9D3E-CCFA4FFA0194}" dt="2021-10-21T04:19:41.465" v="1017" actId="1076"/>
          <ac:spMkLst>
            <pc:docMk/>
            <pc:sldMk cId="722600310" sldId="259"/>
            <ac:spMk id="19" creationId="{188EE99C-9E9F-43EE-B22E-8BC895CC15B7}"/>
          </ac:spMkLst>
        </pc:spChg>
        <pc:spChg chg="add mod">
          <ac:chgData name="Jesus Ariel Bonilla Gonzalez" userId="b580c111-0355-41ae-804f-f3791f7d5178" providerId="ADAL" clId="{A80673FF-24D5-43AC-9D3E-CCFA4FFA0194}" dt="2021-10-21T04:19:44.216" v="1018" actId="1076"/>
          <ac:spMkLst>
            <pc:docMk/>
            <pc:sldMk cId="722600310" sldId="259"/>
            <ac:spMk id="20" creationId="{6A6CE42B-8DA9-4B39-B524-18AA8547D48A}"/>
          </ac:spMkLst>
        </pc:spChg>
        <pc:spChg chg="add mod">
          <ac:chgData name="Jesus Ariel Bonilla Gonzalez" userId="b580c111-0355-41ae-804f-f3791f7d5178" providerId="ADAL" clId="{A80673FF-24D5-43AC-9D3E-CCFA4FFA0194}" dt="2021-10-21T04:19:48.217" v="1019" actId="1076"/>
          <ac:spMkLst>
            <pc:docMk/>
            <pc:sldMk cId="722600310" sldId="259"/>
            <ac:spMk id="21" creationId="{7FCBF77C-6C9E-4540-9129-51B1492845D9}"/>
          </ac:spMkLst>
        </pc:spChg>
        <pc:spChg chg="add mod">
          <ac:chgData name="Jesus Ariel Bonilla Gonzalez" userId="b580c111-0355-41ae-804f-f3791f7d5178" providerId="ADAL" clId="{A80673FF-24D5-43AC-9D3E-CCFA4FFA0194}" dt="2021-10-21T04:20:56.411" v="1054" actId="20577"/>
          <ac:spMkLst>
            <pc:docMk/>
            <pc:sldMk cId="722600310" sldId="259"/>
            <ac:spMk id="22" creationId="{581AED65-CCDB-4962-845B-925CCB26DAEA}"/>
          </ac:spMkLst>
        </pc:spChg>
        <pc:picChg chg="del">
          <ac:chgData name="Jesus Ariel Bonilla Gonzalez" userId="b580c111-0355-41ae-804f-f3791f7d5178" providerId="ADAL" clId="{A80673FF-24D5-43AC-9D3E-CCFA4FFA0194}" dt="2021-10-21T04:06:50.021" v="448" actId="478"/>
          <ac:picMkLst>
            <pc:docMk/>
            <pc:sldMk cId="722600310" sldId="259"/>
            <ac:picMk id="2" creationId="{F7E2268C-54E0-4261-8D16-C23B74CC172E}"/>
          </ac:picMkLst>
        </pc:picChg>
      </pc:sldChg>
      <pc:sldChg chg="addSp delSp modSp add mod ord">
        <pc:chgData name="Jesus Ariel Bonilla Gonzalez" userId="b580c111-0355-41ae-804f-f3791f7d5178" providerId="ADAL" clId="{A80673FF-24D5-43AC-9D3E-CCFA4FFA0194}" dt="2021-10-21T04:29:45.287" v="1648" actId="113"/>
        <pc:sldMkLst>
          <pc:docMk/>
          <pc:sldMk cId="3829235548" sldId="260"/>
        </pc:sldMkLst>
        <pc:spChg chg="mod">
          <ac:chgData name="Jesus Ariel Bonilla Gonzalez" userId="b580c111-0355-41ae-804f-f3791f7d5178" providerId="ADAL" clId="{A80673FF-24D5-43AC-9D3E-CCFA4FFA0194}" dt="2021-10-21T04:22:32.086" v="1085" actId="14100"/>
          <ac:spMkLst>
            <pc:docMk/>
            <pc:sldMk cId="3829235548" sldId="260"/>
            <ac:spMk id="3" creationId="{B925784C-BCAF-415F-9A02-743997ECE221}"/>
          </ac:spMkLst>
        </pc:spChg>
        <pc:spChg chg="mod">
          <ac:chgData name="Jesus Ariel Bonilla Gonzalez" userId="b580c111-0355-41ae-804f-f3791f7d5178" providerId="ADAL" clId="{A80673FF-24D5-43AC-9D3E-CCFA4FFA0194}" dt="2021-10-21T04:29:40.843" v="1647" actId="113"/>
          <ac:spMkLst>
            <pc:docMk/>
            <pc:sldMk cId="3829235548" sldId="260"/>
            <ac:spMk id="4" creationId="{B22655E6-036B-4B78-9848-2E303568FFA2}"/>
          </ac:spMkLst>
        </pc:spChg>
        <pc:spChg chg="add mod">
          <ac:chgData name="Jesus Ariel Bonilla Gonzalez" userId="b580c111-0355-41ae-804f-f3791f7d5178" providerId="ADAL" clId="{A80673FF-24D5-43AC-9D3E-CCFA4FFA0194}" dt="2021-10-21T04:29:09.726" v="1633" actId="20577"/>
          <ac:spMkLst>
            <pc:docMk/>
            <pc:sldMk cId="3829235548" sldId="260"/>
            <ac:spMk id="5" creationId="{064BB54E-4588-4160-BCD2-2F0A89C42FEB}"/>
          </ac:spMkLst>
        </pc:spChg>
        <pc:spChg chg="add mod">
          <ac:chgData name="Jesus Ariel Bonilla Gonzalez" userId="b580c111-0355-41ae-804f-f3791f7d5178" providerId="ADAL" clId="{A80673FF-24D5-43AC-9D3E-CCFA4FFA0194}" dt="2021-10-21T04:29:45.287" v="1648" actId="113"/>
          <ac:spMkLst>
            <pc:docMk/>
            <pc:sldMk cId="3829235548" sldId="260"/>
            <ac:spMk id="6" creationId="{88D0223F-9515-4C93-8802-975BB92E3C93}"/>
          </ac:spMkLst>
        </pc:spChg>
        <pc:picChg chg="del mod">
          <ac:chgData name="Jesus Ariel Bonilla Gonzalez" userId="b580c111-0355-41ae-804f-f3791f7d5178" providerId="ADAL" clId="{A80673FF-24D5-43AC-9D3E-CCFA4FFA0194}" dt="2021-10-21T04:22:47.828" v="1087" actId="478"/>
          <ac:picMkLst>
            <pc:docMk/>
            <pc:sldMk cId="3829235548" sldId="260"/>
            <ac:picMk id="2" creationId="{F7E2268C-54E0-4261-8D16-C23B74CC172E}"/>
          </ac:picMkLst>
        </pc:picChg>
      </pc:sldChg>
      <pc:sldChg chg="addSp delSp modSp add mod">
        <pc:chgData name="Jesus Ariel Bonilla Gonzalez" userId="b580c111-0355-41ae-804f-f3791f7d5178" providerId="ADAL" clId="{A80673FF-24D5-43AC-9D3E-CCFA4FFA0194}" dt="2021-10-21T04:30:41.559" v="1657" actId="1076"/>
        <pc:sldMkLst>
          <pc:docMk/>
          <pc:sldMk cId="1223161117" sldId="261"/>
        </pc:sldMkLst>
        <pc:spChg chg="del">
          <ac:chgData name="Jesus Ariel Bonilla Gonzalez" userId="b580c111-0355-41ae-804f-f3791f7d5178" providerId="ADAL" clId="{A80673FF-24D5-43AC-9D3E-CCFA4FFA0194}" dt="2021-10-21T04:30:22.197" v="1652" actId="21"/>
          <ac:spMkLst>
            <pc:docMk/>
            <pc:sldMk cId="1223161117" sldId="261"/>
            <ac:spMk id="4" creationId="{B22655E6-036B-4B78-9848-2E303568FFA2}"/>
          </ac:spMkLst>
        </pc:spChg>
        <pc:spChg chg="del">
          <ac:chgData name="Jesus Ariel Bonilla Gonzalez" userId="b580c111-0355-41ae-804f-f3791f7d5178" providerId="ADAL" clId="{A80673FF-24D5-43AC-9D3E-CCFA4FFA0194}" dt="2021-10-21T04:30:19.340" v="1651" actId="21"/>
          <ac:spMkLst>
            <pc:docMk/>
            <pc:sldMk cId="1223161117" sldId="261"/>
            <ac:spMk id="5" creationId="{064BB54E-4588-4160-BCD2-2F0A89C42FEB}"/>
          </ac:spMkLst>
        </pc:spChg>
        <pc:spChg chg="del">
          <ac:chgData name="Jesus Ariel Bonilla Gonzalez" userId="b580c111-0355-41ae-804f-f3791f7d5178" providerId="ADAL" clId="{A80673FF-24D5-43AC-9D3E-CCFA4FFA0194}" dt="2021-10-21T04:30:24.206" v="1653" actId="21"/>
          <ac:spMkLst>
            <pc:docMk/>
            <pc:sldMk cId="1223161117" sldId="261"/>
            <ac:spMk id="6" creationId="{88D0223F-9515-4C93-8802-975BB92E3C93}"/>
          </ac:spMkLst>
        </pc:spChg>
        <pc:picChg chg="add mod">
          <ac:chgData name="Jesus Ariel Bonilla Gonzalez" userId="b580c111-0355-41ae-804f-f3791f7d5178" providerId="ADAL" clId="{A80673FF-24D5-43AC-9D3E-CCFA4FFA0194}" dt="2021-10-21T04:30:41.559" v="1657" actId="1076"/>
          <ac:picMkLst>
            <pc:docMk/>
            <pc:sldMk cId="1223161117" sldId="261"/>
            <ac:picMk id="1026" creationId="{D6327920-CF68-41A2-BAE1-BB704A5B2C3D}"/>
          </ac:picMkLst>
        </pc:picChg>
      </pc:sldChg>
      <pc:sldChg chg="addSp delSp modSp add mod ord">
        <pc:chgData name="Jesus Ariel Bonilla Gonzalez" userId="b580c111-0355-41ae-804f-f3791f7d5178" providerId="ADAL" clId="{A80673FF-24D5-43AC-9D3E-CCFA4FFA0194}" dt="2021-10-21T05:06:59.267" v="1962" actId="1076"/>
        <pc:sldMkLst>
          <pc:docMk/>
          <pc:sldMk cId="1933045240" sldId="262"/>
        </pc:sldMkLst>
        <pc:spChg chg="mod">
          <ac:chgData name="Jesus Ariel Bonilla Gonzalez" userId="b580c111-0355-41ae-804f-f3791f7d5178" providerId="ADAL" clId="{A80673FF-24D5-43AC-9D3E-CCFA4FFA0194}" dt="2021-10-21T04:35:16.248" v="1662" actId="6549"/>
          <ac:spMkLst>
            <pc:docMk/>
            <pc:sldMk cId="1933045240" sldId="262"/>
            <ac:spMk id="3" creationId="{B925784C-BCAF-415F-9A02-743997ECE221}"/>
          </ac:spMkLst>
        </pc:spChg>
        <pc:spChg chg="mod">
          <ac:chgData name="Jesus Ariel Bonilla Gonzalez" userId="b580c111-0355-41ae-804f-f3791f7d5178" providerId="ADAL" clId="{A80673FF-24D5-43AC-9D3E-CCFA4FFA0194}" dt="2021-10-21T04:58:47.004" v="1952" actId="6549"/>
          <ac:spMkLst>
            <pc:docMk/>
            <pc:sldMk cId="1933045240" sldId="262"/>
            <ac:spMk id="4" creationId="{B22655E6-036B-4B78-9848-2E303568FFA2}"/>
          </ac:spMkLst>
        </pc:spChg>
        <pc:picChg chg="del">
          <ac:chgData name="Jesus Ariel Bonilla Gonzalez" userId="b580c111-0355-41ae-804f-f3791f7d5178" providerId="ADAL" clId="{A80673FF-24D5-43AC-9D3E-CCFA4FFA0194}" dt="2021-10-21T04:35:18.944" v="1663" actId="478"/>
          <ac:picMkLst>
            <pc:docMk/>
            <pc:sldMk cId="1933045240" sldId="262"/>
            <ac:picMk id="2" creationId="{F7E2268C-54E0-4261-8D16-C23B74CC172E}"/>
          </ac:picMkLst>
        </pc:picChg>
        <pc:picChg chg="add del mod">
          <ac:chgData name="Jesus Ariel Bonilla Gonzalez" userId="b580c111-0355-41ae-804f-f3791f7d5178" providerId="ADAL" clId="{A80673FF-24D5-43AC-9D3E-CCFA4FFA0194}" dt="2021-10-21T05:06:43.739" v="1959" actId="478"/>
          <ac:picMkLst>
            <pc:docMk/>
            <pc:sldMk cId="1933045240" sldId="262"/>
            <ac:picMk id="5" creationId="{ACD1BD38-0538-4C1A-BE90-472953E7179B}"/>
          </ac:picMkLst>
        </pc:picChg>
        <pc:picChg chg="add mod">
          <ac:chgData name="Jesus Ariel Bonilla Gonzalez" userId="b580c111-0355-41ae-804f-f3791f7d5178" providerId="ADAL" clId="{A80673FF-24D5-43AC-9D3E-CCFA4FFA0194}" dt="2021-10-21T05:06:59.267" v="1962" actId="1076"/>
          <ac:picMkLst>
            <pc:docMk/>
            <pc:sldMk cId="1933045240" sldId="262"/>
            <ac:picMk id="6" creationId="{F81AE2C4-42B9-4915-8857-8F1D0339E8FE}"/>
          </ac:picMkLst>
        </pc:picChg>
      </pc:sldChg>
      <pc:sldChg chg="delSp modSp add mod">
        <pc:chgData name="Jesus Ariel Bonilla Gonzalez" userId="b580c111-0355-41ae-804f-f3791f7d5178" providerId="ADAL" clId="{A80673FF-24D5-43AC-9D3E-CCFA4FFA0194}" dt="2021-10-21T05:06:30.606" v="1958" actId="1076"/>
        <pc:sldMkLst>
          <pc:docMk/>
          <pc:sldMk cId="3645764553" sldId="263"/>
        </pc:sldMkLst>
        <pc:spChg chg="del">
          <ac:chgData name="Jesus Ariel Bonilla Gonzalez" userId="b580c111-0355-41ae-804f-f3791f7d5178" providerId="ADAL" clId="{A80673FF-24D5-43AC-9D3E-CCFA4FFA0194}" dt="2021-10-21T05:06:22.061" v="1955" actId="21"/>
          <ac:spMkLst>
            <pc:docMk/>
            <pc:sldMk cId="3645764553" sldId="263"/>
            <ac:spMk id="3" creationId="{B925784C-BCAF-415F-9A02-743997ECE221}"/>
          </ac:spMkLst>
        </pc:spChg>
        <pc:spChg chg="del">
          <ac:chgData name="Jesus Ariel Bonilla Gonzalez" userId="b580c111-0355-41ae-804f-f3791f7d5178" providerId="ADAL" clId="{A80673FF-24D5-43AC-9D3E-CCFA4FFA0194}" dt="2021-10-21T05:06:17.030" v="1954" actId="21"/>
          <ac:spMkLst>
            <pc:docMk/>
            <pc:sldMk cId="3645764553" sldId="263"/>
            <ac:spMk id="4" creationId="{B22655E6-036B-4B78-9848-2E303568FFA2}"/>
          </ac:spMkLst>
        </pc:spChg>
        <pc:picChg chg="mod">
          <ac:chgData name="Jesus Ariel Bonilla Gonzalez" userId="b580c111-0355-41ae-804f-f3791f7d5178" providerId="ADAL" clId="{A80673FF-24D5-43AC-9D3E-CCFA4FFA0194}" dt="2021-10-21T05:06:30.606" v="1958" actId="1076"/>
          <ac:picMkLst>
            <pc:docMk/>
            <pc:sldMk cId="3645764553" sldId="263"/>
            <ac:picMk id="5" creationId="{ACD1BD38-0538-4C1A-BE90-472953E7179B}"/>
          </ac:picMkLst>
        </pc:picChg>
      </pc:sldChg>
      <pc:sldChg chg="addSp delSp modSp add mod">
        <pc:chgData name="Jesus Ariel Bonilla Gonzalez" userId="b580c111-0355-41ae-804f-f3791f7d5178" providerId="ADAL" clId="{A80673FF-24D5-43AC-9D3E-CCFA4FFA0194}" dt="2021-10-21T05:07:33.334" v="1969" actId="14100"/>
        <pc:sldMkLst>
          <pc:docMk/>
          <pc:sldMk cId="669578497" sldId="264"/>
        </pc:sldMkLst>
        <pc:picChg chg="add mod">
          <ac:chgData name="Jesus Ariel Bonilla Gonzalez" userId="b580c111-0355-41ae-804f-f3791f7d5178" providerId="ADAL" clId="{A80673FF-24D5-43AC-9D3E-CCFA4FFA0194}" dt="2021-10-21T05:07:33.334" v="1969" actId="14100"/>
          <ac:picMkLst>
            <pc:docMk/>
            <pc:sldMk cId="669578497" sldId="264"/>
            <ac:picMk id="2" creationId="{A7419E32-39BF-46CE-B920-F8A009B711BE}"/>
          </ac:picMkLst>
        </pc:picChg>
        <pc:picChg chg="del">
          <ac:chgData name="Jesus Ariel Bonilla Gonzalez" userId="b580c111-0355-41ae-804f-f3791f7d5178" providerId="ADAL" clId="{A80673FF-24D5-43AC-9D3E-CCFA4FFA0194}" dt="2021-10-21T05:07:08.096" v="1964" actId="478"/>
          <ac:picMkLst>
            <pc:docMk/>
            <pc:sldMk cId="669578497" sldId="264"/>
            <ac:picMk id="5" creationId="{ACD1BD38-0538-4C1A-BE90-472953E7179B}"/>
          </ac:picMkLst>
        </pc:picChg>
      </pc:sldChg>
      <pc:sldChg chg="add">
        <pc:chgData name="Jesus Ariel Bonilla Gonzalez" userId="b580c111-0355-41ae-804f-f3791f7d5178" providerId="ADAL" clId="{A80673FF-24D5-43AC-9D3E-CCFA4FFA0194}" dt="2021-10-21T05:07:39.479" v="1970" actId="2890"/>
        <pc:sldMkLst>
          <pc:docMk/>
          <pc:sldMk cId="2728640826" sldId="265"/>
        </pc:sldMkLst>
      </pc:sldChg>
      <pc:sldChg chg="addSp delSp modSp add mod">
        <pc:chgData name="Jesus Ariel Bonilla Gonzalez" userId="b580c111-0355-41ae-804f-f3791f7d5178" providerId="ADAL" clId="{A80673FF-24D5-43AC-9D3E-CCFA4FFA0194}" dt="2021-10-21T05:17:11.929" v="1976" actId="1076"/>
        <pc:sldMkLst>
          <pc:docMk/>
          <pc:sldMk cId="198998438" sldId="266"/>
        </pc:sldMkLst>
        <pc:picChg chg="del">
          <ac:chgData name="Jesus Ariel Bonilla Gonzalez" userId="b580c111-0355-41ae-804f-f3791f7d5178" providerId="ADAL" clId="{A80673FF-24D5-43AC-9D3E-CCFA4FFA0194}" dt="2021-10-21T05:16:59.293" v="1972" actId="478"/>
          <ac:picMkLst>
            <pc:docMk/>
            <pc:sldMk cId="198998438" sldId="266"/>
            <ac:picMk id="2" creationId="{A7419E32-39BF-46CE-B920-F8A009B711BE}"/>
          </ac:picMkLst>
        </pc:picChg>
        <pc:picChg chg="add mod">
          <ac:chgData name="Jesus Ariel Bonilla Gonzalez" userId="b580c111-0355-41ae-804f-f3791f7d5178" providerId="ADAL" clId="{A80673FF-24D5-43AC-9D3E-CCFA4FFA0194}" dt="2021-10-21T05:17:11.929" v="1976" actId="1076"/>
          <ac:picMkLst>
            <pc:docMk/>
            <pc:sldMk cId="198998438" sldId="266"/>
            <ac:picMk id="2050" creationId="{E034F76A-6F5E-4B0B-9B49-92124FCE5129}"/>
          </ac:picMkLst>
        </pc:picChg>
      </pc:sldChg>
      <pc:sldChg chg="addSp delSp modSp add mod">
        <pc:chgData name="Jesus Ariel Bonilla Gonzalez" userId="b580c111-0355-41ae-804f-f3791f7d5178" providerId="ADAL" clId="{A80673FF-24D5-43AC-9D3E-CCFA4FFA0194}" dt="2021-10-21T05:24:20.290" v="2007" actId="1076"/>
        <pc:sldMkLst>
          <pc:docMk/>
          <pc:sldMk cId="3359683599" sldId="267"/>
        </pc:sldMkLst>
        <pc:spChg chg="add mod">
          <ac:chgData name="Jesus Ariel Bonilla Gonzalez" userId="b580c111-0355-41ae-804f-f3791f7d5178" providerId="ADAL" clId="{A80673FF-24D5-43AC-9D3E-CCFA4FFA0194}" dt="2021-10-21T05:22:33.348" v="1995" actId="1076"/>
          <ac:spMkLst>
            <pc:docMk/>
            <pc:sldMk cId="3359683599" sldId="267"/>
            <ac:spMk id="3" creationId="{438484E2-5599-4AF0-8C4E-B5226381D0E9}"/>
          </ac:spMkLst>
        </pc:spChg>
        <pc:picChg chg="add del mod">
          <ac:chgData name="Jesus Ariel Bonilla Gonzalez" userId="b580c111-0355-41ae-804f-f3791f7d5178" providerId="ADAL" clId="{A80673FF-24D5-43AC-9D3E-CCFA4FFA0194}" dt="2021-10-21T05:23:09.689" v="1998" actId="478"/>
          <ac:picMkLst>
            <pc:docMk/>
            <pc:sldMk cId="3359683599" sldId="267"/>
            <ac:picMk id="2" creationId="{D898C607-8F95-472D-9410-224E8578A29F}"/>
          </ac:picMkLst>
        </pc:picChg>
        <pc:picChg chg="del">
          <ac:chgData name="Jesus Ariel Bonilla Gonzalez" userId="b580c111-0355-41ae-804f-f3791f7d5178" providerId="ADAL" clId="{A80673FF-24D5-43AC-9D3E-CCFA4FFA0194}" dt="2021-10-21T05:21:55.358" v="1978" actId="478"/>
          <ac:picMkLst>
            <pc:docMk/>
            <pc:sldMk cId="3359683599" sldId="267"/>
            <ac:picMk id="2050" creationId="{E034F76A-6F5E-4B0B-9B49-92124FCE5129}"/>
          </ac:picMkLst>
        </pc:picChg>
        <pc:picChg chg="add del">
          <ac:chgData name="Jesus Ariel Bonilla Gonzalez" userId="b580c111-0355-41ae-804f-f3791f7d5178" providerId="ADAL" clId="{A80673FF-24D5-43AC-9D3E-CCFA4FFA0194}" dt="2021-10-21T05:23:30.894" v="2000" actId="478"/>
          <ac:picMkLst>
            <pc:docMk/>
            <pc:sldMk cId="3359683599" sldId="267"/>
            <ac:picMk id="3074" creationId="{ED0D15FB-CCAD-4570-9A49-7822729DEDCA}"/>
          </ac:picMkLst>
        </pc:picChg>
        <pc:picChg chg="add del mod">
          <ac:chgData name="Jesus Ariel Bonilla Gonzalez" userId="b580c111-0355-41ae-804f-f3791f7d5178" providerId="ADAL" clId="{A80673FF-24D5-43AC-9D3E-CCFA4FFA0194}" dt="2021-10-21T05:23:58.366" v="2004" actId="478"/>
          <ac:picMkLst>
            <pc:docMk/>
            <pc:sldMk cId="3359683599" sldId="267"/>
            <ac:picMk id="3076" creationId="{1DF6CE20-EB71-45AB-9336-2C671DA6A46C}"/>
          </ac:picMkLst>
        </pc:picChg>
        <pc:picChg chg="add del">
          <ac:chgData name="Jesus Ariel Bonilla Gonzalez" userId="b580c111-0355-41ae-804f-f3791f7d5178" providerId="ADAL" clId="{A80673FF-24D5-43AC-9D3E-CCFA4FFA0194}" dt="2021-10-21T05:23:58.366" v="2004" actId="478"/>
          <ac:picMkLst>
            <pc:docMk/>
            <pc:sldMk cId="3359683599" sldId="267"/>
            <ac:picMk id="3078" creationId="{6CAC0D8D-5B21-495F-9BA6-66258A4D4704}"/>
          </ac:picMkLst>
        </pc:picChg>
        <pc:picChg chg="add mod">
          <ac:chgData name="Jesus Ariel Bonilla Gonzalez" userId="b580c111-0355-41ae-804f-f3791f7d5178" providerId="ADAL" clId="{A80673FF-24D5-43AC-9D3E-CCFA4FFA0194}" dt="2021-10-21T05:24:20.290" v="2007" actId="1076"/>
          <ac:picMkLst>
            <pc:docMk/>
            <pc:sldMk cId="3359683599" sldId="267"/>
            <ac:picMk id="3080" creationId="{9A74BD7E-43A3-410F-BB27-A5C3F5DA1351}"/>
          </ac:picMkLst>
        </pc:picChg>
      </pc:sldChg>
      <pc:sldChg chg="addSp delSp modSp add mod">
        <pc:chgData name="Jesus Ariel Bonilla Gonzalez" userId="b580c111-0355-41ae-804f-f3791f7d5178" providerId="ADAL" clId="{A80673FF-24D5-43AC-9D3E-CCFA4FFA0194}" dt="2021-10-21T05:26:05.340" v="2016" actId="14100"/>
        <pc:sldMkLst>
          <pc:docMk/>
          <pc:sldMk cId="1483687139" sldId="268"/>
        </pc:sldMkLst>
        <pc:spChg chg="del">
          <ac:chgData name="Jesus Ariel Bonilla Gonzalez" userId="b580c111-0355-41ae-804f-f3791f7d5178" providerId="ADAL" clId="{A80673FF-24D5-43AC-9D3E-CCFA4FFA0194}" dt="2021-10-21T05:25:55.836" v="2013" actId="478"/>
          <ac:spMkLst>
            <pc:docMk/>
            <pc:sldMk cId="1483687139" sldId="268"/>
            <ac:spMk id="3" creationId="{438484E2-5599-4AF0-8C4E-B5226381D0E9}"/>
          </ac:spMkLst>
        </pc:spChg>
        <pc:picChg chg="del">
          <ac:chgData name="Jesus Ariel Bonilla Gonzalez" userId="b580c111-0355-41ae-804f-f3791f7d5178" providerId="ADAL" clId="{A80673FF-24D5-43AC-9D3E-CCFA4FFA0194}" dt="2021-10-21T05:25:47.082" v="2009" actId="478"/>
          <ac:picMkLst>
            <pc:docMk/>
            <pc:sldMk cId="1483687139" sldId="268"/>
            <ac:picMk id="3080" creationId="{9A74BD7E-43A3-410F-BB27-A5C3F5DA1351}"/>
          </ac:picMkLst>
        </pc:picChg>
        <pc:picChg chg="add mod">
          <ac:chgData name="Jesus Ariel Bonilla Gonzalez" userId="b580c111-0355-41ae-804f-f3791f7d5178" providerId="ADAL" clId="{A80673FF-24D5-43AC-9D3E-CCFA4FFA0194}" dt="2021-10-21T05:26:05.340" v="2016" actId="14100"/>
          <ac:picMkLst>
            <pc:docMk/>
            <pc:sldMk cId="1483687139" sldId="268"/>
            <ac:picMk id="4098" creationId="{7B6FB7E3-06EE-4BD5-859F-7080D14B8D54}"/>
          </ac:picMkLst>
        </pc:picChg>
      </pc:sldChg>
    </pc:docChg>
  </pc:docChgLst>
  <pc:docChgLst>
    <pc:chgData name="Jesus Ariel Bonilla Gonzalez" userId="b580c111-0355-41ae-804f-f3791f7d5178" providerId="ADAL" clId="{80E903F7-413B-471A-86CB-5D33D4E128E7}"/>
    <pc:docChg chg="custSel addSld delSld modSld modMainMaster">
      <pc:chgData name="Jesus Ariel Bonilla Gonzalez" userId="b580c111-0355-41ae-804f-f3791f7d5178" providerId="ADAL" clId="{80E903F7-413B-471A-86CB-5D33D4E128E7}" dt="2021-10-21T03:48:18.795" v="13" actId="1076"/>
      <pc:docMkLst>
        <pc:docMk/>
      </pc:docMkLst>
      <pc:sldChg chg="addSp modSp setBg">
        <pc:chgData name="Jesus Ariel Bonilla Gonzalez" userId="b580c111-0355-41ae-804f-f3791f7d5178" providerId="ADAL" clId="{80E903F7-413B-471A-86CB-5D33D4E128E7}" dt="2021-10-21T03:48:03.719" v="9"/>
        <pc:sldMkLst>
          <pc:docMk/>
          <pc:sldMk cId="1977115063" sldId="256"/>
        </pc:sldMkLst>
        <pc:spChg chg="add mod">
          <ac:chgData name="Jesus Ariel Bonilla Gonzalez" userId="b580c111-0355-41ae-804f-f3791f7d5178" providerId="ADAL" clId="{80E903F7-413B-471A-86CB-5D33D4E128E7}" dt="2021-10-21T03:48:03.719" v="9"/>
          <ac:spMkLst>
            <pc:docMk/>
            <pc:sldMk cId="1977115063" sldId="256"/>
            <ac:spMk id="2" creationId="{8B8DA031-0EDD-4586-AFD0-3BB2A1FF5565}"/>
          </ac:spMkLst>
        </pc:spChg>
        <pc:spChg chg="add mod">
          <ac:chgData name="Jesus Ariel Bonilla Gonzalez" userId="b580c111-0355-41ae-804f-f3791f7d5178" providerId="ADAL" clId="{80E903F7-413B-471A-86CB-5D33D4E128E7}" dt="2021-10-21T03:48:03.719" v="9"/>
          <ac:spMkLst>
            <pc:docMk/>
            <pc:sldMk cId="1977115063" sldId="256"/>
            <ac:spMk id="3" creationId="{2993C8EA-215F-447E-B00B-4E17E8CCFC33}"/>
          </ac:spMkLst>
        </pc:spChg>
      </pc:sldChg>
      <pc:sldChg chg="addSp modSp setBg">
        <pc:chgData name="Jesus Ariel Bonilla Gonzalez" userId="b580c111-0355-41ae-804f-f3791f7d5178" providerId="ADAL" clId="{80E903F7-413B-471A-86CB-5D33D4E128E7}" dt="2021-10-21T03:46:40.289" v="6"/>
        <pc:sldMkLst>
          <pc:docMk/>
          <pc:sldMk cId="1303279749" sldId="257"/>
        </pc:sldMkLst>
        <pc:graphicFrameChg chg="add mod">
          <ac:chgData name="Jesus Ariel Bonilla Gonzalez" userId="b580c111-0355-41ae-804f-f3791f7d5178" providerId="ADAL" clId="{80E903F7-413B-471A-86CB-5D33D4E128E7}" dt="2021-10-21T03:46:22.853" v="4"/>
          <ac:graphicFrameMkLst>
            <pc:docMk/>
            <pc:sldMk cId="1303279749" sldId="257"/>
            <ac:graphicFrameMk id="2" creationId="{D8848B11-6124-41C4-85BE-11F3ABB8C33B}"/>
          </ac:graphicFrameMkLst>
        </pc:graphicFrameChg>
      </pc:sldChg>
      <pc:sldChg chg="add del setBg">
        <pc:chgData name="Jesus Ariel Bonilla Gonzalez" userId="b580c111-0355-41ae-804f-f3791f7d5178" providerId="ADAL" clId="{80E903F7-413B-471A-86CB-5D33D4E128E7}" dt="2021-10-21T03:41:47.607" v="1" actId="47"/>
        <pc:sldMkLst>
          <pc:docMk/>
          <pc:sldMk cId="110701437" sldId="258"/>
        </pc:sldMkLst>
      </pc:sldChg>
      <pc:sldChg chg="addSp delSp modSp add mod">
        <pc:chgData name="Jesus Ariel Bonilla Gonzalez" userId="b580c111-0355-41ae-804f-f3791f7d5178" providerId="ADAL" clId="{80E903F7-413B-471A-86CB-5D33D4E128E7}" dt="2021-10-21T03:48:18.795" v="13" actId="1076"/>
        <pc:sldMkLst>
          <pc:docMk/>
          <pc:sldMk cId="984760050" sldId="258"/>
        </pc:sldMkLst>
        <pc:spChg chg="add mod">
          <ac:chgData name="Jesus Ariel Bonilla Gonzalez" userId="b580c111-0355-41ae-804f-f3791f7d5178" providerId="ADAL" clId="{80E903F7-413B-471A-86CB-5D33D4E128E7}" dt="2021-10-21T03:48:15.244" v="12" actId="1076"/>
          <ac:spMkLst>
            <pc:docMk/>
            <pc:sldMk cId="984760050" sldId="258"/>
            <ac:spMk id="3" creationId="{B925784C-BCAF-415F-9A02-743997ECE221}"/>
          </ac:spMkLst>
        </pc:spChg>
        <pc:spChg chg="add mod">
          <ac:chgData name="Jesus Ariel Bonilla Gonzalez" userId="b580c111-0355-41ae-804f-f3791f7d5178" providerId="ADAL" clId="{80E903F7-413B-471A-86CB-5D33D4E128E7}" dt="2021-10-21T03:48:18.795" v="13" actId="1076"/>
          <ac:spMkLst>
            <pc:docMk/>
            <pc:sldMk cId="984760050" sldId="258"/>
            <ac:spMk id="4" creationId="{B22655E6-036B-4B78-9848-2E303568FFA2}"/>
          </ac:spMkLst>
        </pc:spChg>
        <pc:graphicFrameChg chg="del">
          <ac:chgData name="Jesus Ariel Bonilla Gonzalez" userId="b580c111-0355-41ae-804f-f3791f7d5178" providerId="ADAL" clId="{80E903F7-413B-471A-86CB-5D33D4E128E7}" dt="2021-10-21T03:47:49.524" v="8" actId="21"/>
          <ac:graphicFrameMkLst>
            <pc:docMk/>
            <pc:sldMk cId="984760050" sldId="258"/>
            <ac:graphicFrameMk id="2" creationId="{D8848B11-6124-41C4-85BE-11F3ABB8C33B}"/>
          </ac:graphicFrameMkLst>
        </pc:graphicFrameChg>
      </pc:sldChg>
      <pc:sldChg chg="add del setBg">
        <pc:chgData name="Jesus Ariel Bonilla Gonzalez" userId="b580c111-0355-41ae-804f-f3791f7d5178" providerId="ADAL" clId="{80E903F7-413B-471A-86CB-5D33D4E128E7}" dt="2021-10-21T03:42:11.733" v="3" actId="47"/>
        <pc:sldMkLst>
          <pc:docMk/>
          <pc:sldMk cId="3803865791" sldId="258"/>
        </pc:sldMkLst>
      </pc:sldChg>
      <pc:sldMasterChg chg="setBg modSldLayout">
        <pc:chgData name="Jesus Ariel Bonilla Gonzalez" userId="b580c111-0355-41ae-804f-f3791f7d5178" providerId="ADAL" clId="{80E903F7-413B-471A-86CB-5D33D4E128E7}" dt="2021-10-21T03:46:40.289" v="6"/>
        <pc:sldMasterMkLst>
          <pc:docMk/>
          <pc:sldMasterMk cId="2841348538" sldId="2147483660"/>
        </pc:sldMasterMkLst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1303564642" sldId="2147483661"/>
          </pc:sldLayoutMkLst>
        </pc:sldLayoutChg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2133354688" sldId="2147483662"/>
          </pc:sldLayoutMkLst>
        </pc:sldLayoutChg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1010009272" sldId="2147483663"/>
          </pc:sldLayoutMkLst>
        </pc:sldLayoutChg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2877971581" sldId="2147483664"/>
          </pc:sldLayoutMkLst>
        </pc:sldLayoutChg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13658293" sldId="2147483665"/>
          </pc:sldLayoutMkLst>
        </pc:sldLayoutChg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3130482984" sldId="2147483666"/>
          </pc:sldLayoutMkLst>
        </pc:sldLayoutChg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1925586491" sldId="2147483667"/>
          </pc:sldLayoutMkLst>
        </pc:sldLayoutChg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4103975191" sldId="2147483668"/>
          </pc:sldLayoutMkLst>
        </pc:sldLayoutChg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2940936431" sldId="2147483669"/>
          </pc:sldLayoutMkLst>
        </pc:sldLayoutChg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1868851211" sldId="2147483670"/>
          </pc:sldLayoutMkLst>
        </pc:sldLayoutChg>
        <pc:sldLayoutChg chg="setBg">
          <pc:chgData name="Jesus Ariel Bonilla Gonzalez" userId="b580c111-0355-41ae-804f-f3791f7d5178" providerId="ADAL" clId="{80E903F7-413B-471A-86CB-5D33D4E128E7}" dt="2021-10-21T03:46:40.289" v="6"/>
          <pc:sldLayoutMkLst>
            <pc:docMk/>
            <pc:sldMasterMk cId="2841348538" sldId="2147483660"/>
            <pc:sldLayoutMk cId="1983869628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1991F-670C-463F-BA20-53072DFB5ED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ES"/>
        </a:p>
      </dgm:t>
    </dgm:pt>
    <dgm:pt modelId="{F66AFF24-300F-4B1D-85D3-C37BA2B1250F}">
      <dgm:prSet/>
      <dgm:spPr/>
      <dgm:t>
        <a:bodyPr/>
        <a:lstStyle/>
        <a:p>
          <a:r>
            <a:rPr lang="es-CO" dirty="0"/>
            <a:t>Microservicios</a:t>
          </a:r>
          <a:endParaRPr lang="es-ES" dirty="0"/>
        </a:p>
      </dgm:t>
    </dgm:pt>
    <dgm:pt modelId="{F372D8DF-E5CF-4484-B731-4E79BD5DF088}" type="parTrans" cxnId="{BC8678F0-BCBF-4914-9CC0-DCF9FD52AC87}">
      <dgm:prSet/>
      <dgm:spPr/>
      <dgm:t>
        <a:bodyPr/>
        <a:lstStyle/>
        <a:p>
          <a:endParaRPr lang="es-ES"/>
        </a:p>
      </dgm:t>
    </dgm:pt>
    <dgm:pt modelId="{662E301A-5EBE-45A3-ACA9-B1F440063757}" type="sibTrans" cxnId="{BC8678F0-BCBF-4914-9CC0-DCF9FD52AC87}">
      <dgm:prSet/>
      <dgm:spPr/>
      <dgm:t>
        <a:bodyPr/>
        <a:lstStyle/>
        <a:p>
          <a:endParaRPr lang="es-ES"/>
        </a:p>
      </dgm:t>
    </dgm:pt>
    <dgm:pt modelId="{DD4447E6-EBF9-447D-A7BE-16194EA35B8C}">
      <dgm:prSet/>
      <dgm:spPr/>
      <dgm:t>
        <a:bodyPr/>
        <a:lstStyle/>
        <a:p>
          <a:r>
            <a:rPr lang="es-CO" dirty="0"/>
            <a:t>Contenedores</a:t>
          </a:r>
          <a:endParaRPr lang="es-ES" dirty="0"/>
        </a:p>
      </dgm:t>
    </dgm:pt>
    <dgm:pt modelId="{C9C901EB-E6E6-40F6-80DA-52681D1FDBDE}" type="parTrans" cxnId="{96ADA8A6-934B-42F9-B2AC-755DBF614B0D}">
      <dgm:prSet/>
      <dgm:spPr/>
      <dgm:t>
        <a:bodyPr/>
        <a:lstStyle/>
        <a:p>
          <a:endParaRPr lang="es-ES"/>
        </a:p>
      </dgm:t>
    </dgm:pt>
    <dgm:pt modelId="{E86F256B-DFB9-4D2F-BDDA-832C83F032C9}" type="sibTrans" cxnId="{96ADA8A6-934B-42F9-B2AC-755DBF614B0D}">
      <dgm:prSet/>
      <dgm:spPr/>
      <dgm:t>
        <a:bodyPr/>
        <a:lstStyle/>
        <a:p>
          <a:endParaRPr lang="es-ES"/>
        </a:p>
      </dgm:t>
    </dgm:pt>
    <dgm:pt modelId="{3213BE6C-B39C-4150-8283-2034B2338EE0}" type="pres">
      <dgm:prSet presAssocID="{6691991F-670C-463F-BA20-53072DFB5EDE}" presName="Name0" presStyleCnt="0">
        <dgm:presLayoutVars>
          <dgm:chMax val="7"/>
          <dgm:chPref val="7"/>
          <dgm:dir/>
        </dgm:presLayoutVars>
      </dgm:prSet>
      <dgm:spPr/>
    </dgm:pt>
    <dgm:pt modelId="{71D83A07-7B61-48D7-A080-9E067790DF89}" type="pres">
      <dgm:prSet presAssocID="{6691991F-670C-463F-BA20-53072DFB5EDE}" presName="Name1" presStyleCnt="0"/>
      <dgm:spPr/>
    </dgm:pt>
    <dgm:pt modelId="{F4BFE57A-04D9-4270-B97B-5470A9AF3416}" type="pres">
      <dgm:prSet presAssocID="{6691991F-670C-463F-BA20-53072DFB5EDE}" presName="cycle" presStyleCnt="0"/>
      <dgm:spPr/>
    </dgm:pt>
    <dgm:pt modelId="{FA4037DD-32CF-445F-8461-7FEF06D2BCAA}" type="pres">
      <dgm:prSet presAssocID="{6691991F-670C-463F-BA20-53072DFB5EDE}" presName="srcNode" presStyleLbl="node1" presStyleIdx="0" presStyleCnt="2"/>
      <dgm:spPr/>
    </dgm:pt>
    <dgm:pt modelId="{28AA966D-0718-43AA-B2E9-9489329ED1E1}" type="pres">
      <dgm:prSet presAssocID="{6691991F-670C-463F-BA20-53072DFB5EDE}" presName="conn" presStyleLbl="parChTrans1D2" presStyleIdx="0" presStyleCnt="1"/>
      <dgm:spPr/>
    </dgm:pt>
    <dgm:pt modelId="{460CF36B-7BCD-443F-8D8A-138D3C777E5A}" type="pres">
      <dgm:prSet presAssocID="{6691991F-670C-463F-BA20-53072DFB5EDE}" presName="extraNode" presStyleLbl="node1" presStyleIdx="0" presStyleCnt="2"/>
      <dgm:spPr/>
    </dgm:pt>
    <dgm:pt modelId="{D2FCE5DD-2F2A-434B-8BE8-74ABF243758E}" type="pres">
      <dgm:prSet presAssocID="{6691991F-670C-463F-BA20-53072DFB5EDE}" presName="dstNode" presStyleLbl="node1" presStyleIdx="0" presStyleCnt="2"/>
      <dgm:spPr/>
    </dgm:pt>
    <dgm:pt modelId="{BE14E35E-B89D-499B-88E1-273F92E8AF76}" type="pres">
      <dgm:prSet presAssocID="{F66AFF24-300F-4B1D-85D3-C37BA2B1250F}" presName="text_1" presStyleLbl="node1" presStyleIdx="0" presStyleCnt="2">
        <dgm:presLayoutVars>
          <dgm:bulletEnabled val="1"/>
        </dgm:presLayoutVars>
      </dgm:prSet>
      <dgm:spPr/>
    </dgm:pt>
    <dgm:pt modelId="{B5BA8247-D9D0-4C7F-AF52-8CD371291078}" type="pres">
      <dgm:prSet presAssocID="{F66AFF24-300F-4B1D-85D3-C37BA2B1250F}" presName="accent_1" presStyleCnt="0"/>
      <dgm:spPr/>
    </dgm:pt>
    <dgm:pt modelId="{B7758A42-2575-4294-84A7-77BB0DEF5599}" type="pres">
      <dgm:prSet presAssocID="{F66AFF24-300F-4B1D-85D3-C37BA2B1250F}" presName="accentRepeatNode" presStyleLbl="solidFgAcc1" presStyleIdx="0" presStyleCnt="2"/>
      <dgm:spPr/>
    </dgm:pt>
    <dgm:pt modelId="{F2CD4BAB-C9EF-4230-901D-5C537784D3E6}" type="pres">
      <dgm:prSet presAssocID="{DD4447E6-EBF9-447D-A7BE-16194EA35B8C}" presName="text_2" presStyleLbl="node1" presStyleIdx="1" presStyleCnt="2">
        <dgm:presLayoutVars>
          <dgm:bulletEnabled val="1"/>
        </dgm:presLayoutVars>
      </dgm:prSet>
      <dgm:spPr/>
    </dgm:pt>
    <dgm:pt modelId="{4C9BDBB1-5EE6-4E28-93B0-0A0F11B86865}" type="pres">
      <dgm:prSet presAssocID="{DD4447E6-EBF9-447D-A7BE-16194EA35B8C}" presName="accent_2" presStyleCnt="0"/>
      <dgm:spPr/>
    </dgm:pt>
    <dgm:pt modelId="{8CCD145E-55B9-4E2C-9686-7B78C042F8C9}" type="pres">
      <dgm:prSet presAssocID="{DD4447E6-EBF9-447D-A7BE-16194EA35B8C}" presName="accentRepeatNode" presStyleLbl="solidFgAcc1" presStyleIdx="1" presStyleCnt="2"/>
      <dgm:spPr/>
    </dgm:pt>
  </dgm:ptLst>
  <dgm:cxnLst>
    <dgm:cxn modelId="{AC87FE55-9641-49AF-B1A9-1783DFAF872D}" type="presOf" srcId="{6691991F-670C-463F-BA20-53072DFB5EDE}" destId="{3213BE6C-B39C-4150-8283-2034B2338EE0}" srcOrd="0" destOrd="0" presId="urn:microsoft.com/office/officeart/2008/layout/VerticalCurvedList"/>
    <dgm:cxn modelId="{C7912B82-0AC3-4C88-9658-0D3CAA7C7A58}" type="presOf" srcId="{F66AFF24-300F-4B1D-85D3-C37BA2B1250F}" destId="{BE14E35E-B89D-499B-88E1-273F92E8AF76}" srcOrd="0" destOrd="0" presId="urn:microsoft.com/office/officeart/2008/layout/VerticalCurvedList"/>
    <dgm:cxn modelId="{96ADA8A6-934B-42F9-B2AC-755DBF614B0D}" srcId="{6691991F-670C-463F-BA20-53072DFB5EDE}" destId="{DD4447E6-EBF9-447D-A7BE-16194EA35B8C}" srcOrd="1" destOrd="0" parTransId="{C9C901EB-E6E6-40F6-80DA-52681D1FDBDE}" sibTransId="{E86F256B-DFB9-4D2F-BDDA-832C83F032C9}"/>
    <dgm:cxn modelId="{60C7FAB6-334A-469D-8AE7-643E0F0A1A82}" type="presOf" srcId="{662E301A-5EBE-45A3-ACA9-B1F440063757}" destId="{28AA966D-0718-43AA-B2E9-9489329ED1E1}" srcOrd="0" destOrd="0" presId="urn:microsoft.com/office/officeart/2008/layout/VerticalCurvedList"/>
    <dgm:cxn modelId="{31265AC5-C36F-46E6-A54C-093AFAAB729C}" type="presOf" srcId="{DD4447E6-EBF9-447D-A7BE-16194EA35B8C}" destId="{F2CD4BAB-C9EF-4230-901D-5C537784D3E6}" srcOrd="0" destOrd="0" presId="urn:microsoft.com/office/officeart/2008/layout/VerticalCurvedList"/>
    <dgm:cxn modelId="{BC8678F0-BCBF-4914-9CC0-DCF9FD52AC87}" srcId="{6691991F-670C-463F-BA20-53072DFB5EDE}" destId="{F66AFF24-300F-4B1D-85D3-C37BA2B1250F}" srcOrd="0" destOrd="0" parTransId="{F372D8DF-E5CF-4484-B731-4E79BD5DF088}" sibTransId="{662E301A-5EBE-45A3-ACA9-B1F440063757}"/>
    <dgm:cxn modelId="{30A428D4-F067-4A9A-8C3A-ECCE5B6142AD}" type="presParOf" srcId="{3213BE6C-B39C-4150-8283-2034B2338EE0}" destId="{71D83A07-7B61-48D7-A080-9E067790DF89}" srcOrd="0" destOrd="0" presId="urn:microsoft.com/office/officeart/2008/layout/VerticalCurvedList"/>
    <dgm:cxn modelId="{FD273837-41FE-40E5-92C8-DBB567CE5B76}" type="presParOf" srcId="{71D83A07-7B61-48D7-A080-9E067790DF89}" destId="{F4BFE57A-04D9-4270-B97B-5470A9AF3416}" srcOrd="0" destOrd="0" presId="urn:microsoft.com/office/officeart/2008/layout/VerticalCurvedList"/>
    <dgm:cxn modelId="{67FEF697-4F6C-4536-B5D5-C63B765722E7}" type="presParOf" srcId="{F4BFE57A-04D9-4270-B97B-5470A9AF3416}" destId="{FA4037DD-32CF-445F-8461-7FEF06D2BCAA}" srcOrd="0" destOrd="0" presId="urn:microsoft.com/office/officeart/2008/layout/VerticalCurvedList"/>
    <dgm:cxn modelId="{FC7D08E0-F073-4416-B4D8-A39D1CE935A3}" type="presParOf" srcId="{F4BFE57A-04D9-4270-B97B-5470A9AF3416}" destId="{28AA966D-0718-43AA-B2E9-9489329ED1E1}" srcOrd="1" destOrd="0" presId="urn:microsoft.com/office/officeart/2008/layout/VerticalCurvedList"/>
    <dgm:cxn modelId="{8DC573FE-61D6-450D-A51C-BB5649CCB247}" type="presParOf" srcId="{F4BFE57A-04D9-4270-B97B-5470A9AF3416}" destId="{460CF36B-7BCD-443F-8D8A-138D3C777E5A}" srcOrd="2" destOrd="0" presId="urn:microsoft.com/office/officeart/2008/layout/VerticalCurvedList"/>
    <dgm:cxn modelId="{924AACF6-0589-42D4-A843-6B1BB7B8B1B3}" type="presParOf" srcId="{F4BFE57A-04D9-4270-B97B-5470A9AF3416}" destId="{D2FCE5DD-2F2A-434B-8BE8-74ABF243758E}" srcOrd="3" destOrd="0" presId="urn:microsoft.com/office/officeart/2008/layout/VerticalCurvedList"/>
    <dgm:cxn modelId="{176D07AA-7657-49D7-9746-EDC61B6A4358}" type="presParOf" srcId="{71D83A07-7B61-48D7-A080-9E067790DF89}" destId="{BE14E35E-B89D-499B-88E1-273F92E8AF76}" srcOrd="1" destOrd="0" presId="urn:microsoft.com/office/officeart/2008/layout/VerticalCurvedList"/>
    <dgm:cxn modelId="{B1410CF3-1C31-4902-93EF-8141C06AD59B}" type="presParOf" srcId="{71D83A07-7B61-48D7-A080-9E067790DF89}" destId="{B5BA8247-D9D0-4C7F-AF52-8CD371291078}" srcOrd="2" destOrd="0" presId="urn:microsoft.com/office/officeart/2008/layout/VerticalCurvedList"/>
    <dgm:cxn modelId="{0B290396-8396-4477-9FCD-EDB983345A3A}" type="presParOf" srcId="{B5BA8247-D9D0-4C7F-AF52-8CD371291078}" destId="{B7758A42-2575-4294-84A7-77BB0DEF5599}" srcOrd="0" destOrd="0" presId="urn:microsoft.com/office/officeart/2008/layout/VerticalCurvedList"/>
    <dgm:cxn modelId="{D8FD6D2C-D893-4397-A8EC-EDF8249C241F}" type="presParOf" srcId="{71D83A07-7B61-48D7-A080-9E067790DF89}" destId="{F2CD4BAB-C9EF-4230-901D-5C537784D3E6}" srcOrd="3" destOrd="0" presId="urn:microsoft.com/office/officeart/2008/layout/VerticalCurvedList"/>
    <dgm:cxn modelId="{10AFFFF0-54BF-43FD-8BEB-B94A4C68D0F8}" type="presParOf" srcId="{71D83A07-7B61-48D7-A080-9E067790DF89}" destId="{4C9BDBB1-5EE6-4E28-93B0-0A0F11B86865}" srcOrd="4" destOrd="0" presId="urn:microsoft.com/office/officeart/2008/layout/VerticalCurvedList"/>
    <dgm:cxn modelId="{32D95E63-7A1D-480B-863B-F9C1FFAC9A54}" type="presParOf" srcId="{4C9BDBB1-5EE6-4E28-93B0-0A0F11B86865}" destId="{8CCD145E-55B9-4E2C-9686-7B78C042F8C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A966D-0718-43AA-B2E9-9489329ED1E1}">
      <dsp:nvSpPr>
        <dsp:cNvPr id="0" name=""/>
        <dsp:cNvSpPr/>
      </dsp:nvSpPr>
      <dsp:spPr>
        <a:xfrm>
          <a:off x="-5002970" y="-772293"/>
          <a:ext cx="6003267" cy="6003267"/>
        </a:xfrm>
        <a:prstGeom prst="blockArc">
          <a:avLst>
            <a:gd name="adj1" fmla="val 18900000"/>
            <a:gd name="adj2" fmla="val 2700000"/>
            <a:gd name="adj3" fmla="val 360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4E35E-B89D-499B-88E1-273F92E8AF76}">
      <dsp:nvSpPr>
        <dsp:cNvPr id="0" name=""/>
        <dsp:cNvSpPr/>
      </dsp:nvSpPr>
      <dsp:spPr>
        <a:xfrm>
          <a:off x="819617" y="636967"/>
          <a:ext cx="8961263" cy="12737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1044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 dirty="0"/>
            <a:t>Microservicios</a:t>
          </a:r>
          <a:endParaRPr lang="es-ES" sz="6500" kern="1200" dirty="0"/>
        </a:p>
      </dsp:txBody>
      <dsp:txXfrm>
        <a:off x="819617" y="636967"/>
        <a:ext cx="8961263" cy="1273755"/>
      </dsp:txXfrm>
    </dsp:sp>
    <dsp:sp modelId="{B7758A42-2575-4294-84A7-77BB0DEF5599}">
      <dsp:nvSpPr>
        <dsp:cNvPr id="0" name=""/>
        <dsp:cNvSpPr/>
      </dsp:nvSpPr>
      <dsp:spPr>
        <a:xfrm>
          <a:off x="23519" y="477747"/>
          <a:ext cx="1592194" cy="15921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D4BAB-C9EF-4230-901D-5C537784D3E6}">
      <dsp:nvSpPr>
        <dsp:cNvPr id="0" name=""/>
        <dsp:cNvSpPr/>
      </dsp:nvSpPr>
      <dsp:spPr>
        <a:xfrm>
          <a:off x="819617" y="2547957"/>
          <a:ext cx="8961263" cy="127375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1044" tIns="165100" rIns="165100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6500" kern="1200" dirty="0"/>
            <a:t>Contenedores</a:t>
          </a:r>
          <a:endParaRPr lang="es-ES" sz="6500" kern="1200" dirty="0"/>
        </a:p>
      </dsp:txBody>
      <dsp:txXfrm>
        <a:off x="819617" y="2547957"/>
        <a:ext cx="8961263" cy="1273755"/>
      </dsp:txXfrm>
    </dsp:sp>
    <dsp:sp modelId="{8CCD145E-55B9-4E2C-9686-7B78C042F8C9}">
      <dsp:nvSpPr>
        <dsp:cNvPr id="0" name=""/>
        <dsp:cNvSpPr/>
      </dsp:nvSpPr>
      <dsp:spPr>
        <a:xfrm>
          <a:off x="23519" y="2388738"/>
          <a:ext cx="1592194" cy="15921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53F69-2FCD-4E4B-831A-4809A47F0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7CEDEC-DA75-4CEF-B90E-C1A4CFD56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80DB10-0556-49D5-BA11-F78E3F05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0823F-DBF0-4E5F-81EB-A5D60B5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7BA959-B8A8-4E88-858A-6E60A72B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356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3A8F5-917F-4180-BFA0-BD73DB0C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ABBDD3-3C84-478B-A6A9-48B7B1D2A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4A0D03-5E97-448E-8BF0-B319F32D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AD472-D165-4516-99CC-E51B1CA2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8F4C9F-FC1F-422A-A230-395F3596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885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499198-195E-4310-8F6A-293BAF38C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F36819-CEFC-44F9-BEC6-7BD44995A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186773-970B-49A2-9F79-C6E74F1F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473CF7-BCA2-4EED-9424-9772219FB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69E9A3-9BC4-43A9-AB43-5B58BD0D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386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C5B6D-1033-4CD7-9243-33013905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76669-F461-4550-8945-B12C2C112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D0477A-9AC9-4C4B-B316-C733CC6F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51CFFE-A970-4571-9662-496C5165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06E9E-A13B-413D-BD37-E8F6AACC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335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26737-CAC8-486D-8DB5-F6123D8C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7A6139-1580-4306-8E3C-DAF0554E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DDE7BC-AF77-479E-A528-3B9B63E21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EECA8E-7107-4785-90DD-7096DC03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716D16-85F2-4144-A4B0-894B9FDB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000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6C20C-A092-4163-B7AC-F3CBB3E8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6B06FF-B3EC-4FD1-8FA1-C4E95E1E4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7E39C1-DB6D-49EF-8798-CCAA80392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C8D89-6C93-40B9-97F5-0DF94496C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6A959F-8A48-4CA3-AD38-7B4DDD8E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270D75-9941-4722-B119-4F76C1B2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7971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65411-62D2-4D67-9C00-599D1947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404F06-95E6-4239-8FD2-9682E668A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43F5A9-83A4-4540-9308-7EC4D85B7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501A86-19E8-4934-8542-10E5524BC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003849-AA47-44B1-B789-E5A5B49817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A4B83C-D485-4977-ACCA-B0D7CBCF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404FB8-37CB-48D1-AAF8-3C1F3998E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A2E856-8E6E-4DE6-84E5-BBE569FA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5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12EF3-4182-4BC8-AAFE-20843F24E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DF68348-3A34-4769-9017-F93C54B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08154C-3D69-42AD-8F0B-9887172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F73D8D-2D38-4B01-AC93-4A26491C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048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4E34B35-946A-4F1B-A18B-5291884F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A3A44A-041D-4B63-B8F7-2F281F5AD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61992D-2395-4396-AAB9-116784AB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558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3E2D4-70F0-4095-B0ED-0902AEAA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123C4E-D776-46D0-A075-09C2A6DF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4FB7AE-1AB0-406C-9684-CE722D32C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57502-EC54-49A8-B209-EE38B24C7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D1F6F5-A20F-46A3-BC45-9C908726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674C4F-E735-41FB-B2A9-F73AAA6B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397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40254-24E1-441C-97F5-C812E39A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8D7598-57FF-44CF-ACA0-3007224A3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E1F540-F216-48C5-B560-33057196C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BCE90A-9FB7-4E5B-9067-5DB2C3AA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2E593-0D4A-4B3A-A1FD-5E4642DC8E5D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02167B-5C5E-414A-BC95-97CCD08B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F0762E-1529-476E-AB07-A1ED9D44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093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57D56F-850D-41B9-9B9A-B80BB46A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B61291-1D58-4834-8916-1E1F2B028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B6A75E-2BFC-4393-AC48-452913251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2E593-0D4A-4B3A-A1FD-5E4642DC8E5D}" type="datetimeFigureOut">
              <a:rPr lang="es-CO" smtClean="0"/>
              <a:t>25/10/2022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8A29E8-C634-47A1-A495-AE63F03EC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ABF19-C430-40FF-8A40-105EEA902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A29F4-3CB1-4599-8420-B61BADBD2A8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134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B8DA031-0EDD-4586-AFD0-3BB2A1FF5565}"/>
              </a:ext>
            </a:extLst>
          </p:cNvPr>
          <p:cNvSpPr txBox="1"/>
          <p:nvPr/>
        </p:nvSpPr>
        <p:spPr>
          <a:xfrm>
            <a:off x="1760111" y="4277449"/>
            <a:ext cx="417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62"/>
                </a:solidFill>
                <a:latin typeface="Ubuntu" panose="020B0504030602030204" pitchFamily="34" charset="0"/>
              </a:rPr>
              <a:t>Ciclo IV Semana 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993C8EA-215F-447E-B00B-4E17E8CCFC33}"/>
              </a:ext>
            </a:extLst>
          </p:cNvPr>
          <p:cNvSpPr txBox="1"/>
          <p:nvPr/>
        </p:nvSpPr>
        <p:spPr>
          <a:xfrm>
            <a:off x="1760112" y="5119167"/>
            <a:ext cx="679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FF0062"/>
                </a:solidFill>
                <a:latin typeface="Ubuntu" panose="020B0504030602030204" pitchFamily="34" charset="0"/>
              </a:rPr>
              <a:t>Sesión 2 – Microservicios y Contenedores </a:t>
            </a:r>
          </a:p>
        </p:txBody>
      </p:sp>
    </p:spTree>
    <p:extLst>
      <p:ext uri="{BB962C8B-B14F-4D97-AF65-F5344CB8AC3E}">
        <p14:creationId xmlns:p14="http://schemas.microsoft.com/office/powerpoint/2010/main" val="1977115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CD1BD38-0538-4C1A-BE90-472953E7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10" y="844063"/>
            <a:ext cx="9293909" cy="491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6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7419E32-39BF-46CE-B920-F8A009B71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92" y="407963"/>
            <a:ext cx="7100228" cy="51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57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7419E32-39BF-46CE-B920-F8A009B71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292" y="407963"/>
            <a:ext cx="7100228" cy="519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4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é es Json Web Token (JWT)? – Programación">
            <a:extLst>
              <a:ext uri="{FF2B5EF4-FFF2-40B4-BE49-F238E27FC236}">
                <a16:creationId xmlns:a16="http://schemas.microsoft.com/office/drawing/2014/main" id="{E034F76A-6F5E-4B0B-9B49-92124FCE5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064" y="815927"/>
            <a:ext cx="8418870" cy="481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98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38484E2-5599-4AF0-8C4E-B5226381D0E9}"/>
              </a:ext>
            </a:extLst>
          </p:cNvPr>
          <p:cNvSpPr txBox="1"/>
          <p:nvPr/>
        </p:nvSpPr>
        <p:spPr>
          <a:xfrm>
            <a:off x="647114" y="1461567"/>
            <a:ext cx="9115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Revisar: </a:t>
            </a:r>
          </a:p>
          <a:p>
            <a:endParaRPr lang="es-CO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r>
              <a:rPr lang="es-CO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https://www.youtube.com/watch?v=x5zGoICZLnU&amp;ab_channel=HARRYCursodefranc%C3%A9sfacil</a:t>
            </a:r>
          </a:p>
        </p:txBody>
      </p:sp>
      <p:pic>
        <p:nvPicPr>
          <p:cNvPr id="3080" name="Picture 8" descr="Docker Logo | significado del logotipo, png, vector">
            <a:extLst>
              <a:ext uri="{FF2B5EF4-FFF2-40B4-BE49-F238E27FC236}">
                <a16:creationId xmlns:a16="http://schemas.microsoft.com/office/drawing/2014/main" id="{9A74BD7E-43A3-410F-BB27-A5C3F5DA1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30" y="3329667"/>
            <a:ext cx="8196775" cy="241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8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rquestación de Contenedores">
            <a:extLst>
              <a:ext uri="{FF2B5EF4-FFF2-40B4-BE49-F238E27FC236}">
                <a16:creationId xmlns:a16="http://schemas.microsoft.com/office/drawing/2014/main" id="{7B6FB7E3-06EE-4BD5-859F-7080D14B8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438" y="1364568"/>
            <a:ext cx="7965123" cy="499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68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8848B11-6124-41C4-85BE-11F3ABB8C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339366"/>
              </p:ext>
            </p:extLst>
          </p:nvPr>
        </p:nvGraphicFramePr>
        <p:xfrm>
          <a:off x="1462820" y="1407666"/>
          <a:ext cx="9804400" cy="4458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327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925784C-BCAF-415F-9A02-743997ECE221}"/>
              </a:ext>
            </a:extLst>
          </p:cNvPr>
          <p:cNvSpPr txBox="1"/>
          <p:nvPr/>
        </p:nvSpPr>
        <p:spPr>
          <a:xfrm>
            <a:off x="3363829" y="525048"/>
            <a:ext cx="417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62"/>
                </a:solidFill>
                <a:latin typeface="Ubuntu" panose="020B0504030602030204" pitchFamily="34" charset="0"/>
              </a:rPr>
              <a:t>Microservicios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2655E6-036B-4B78-9848-2E303568FFA2}"/>
              </a:ext>
            </a:extLst>
          </p:cNvPr>
          <p:cNvSpPr txBox="1"/>
          <p:nvPr/>
        </p:nvSpPr>
        <p:spPr>
          <a:xfrm>
            <a:off x="5894363" y="1447499"/>
            <a:ext cx="49377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Estructura novedosa donde cada necesidad corre de manera independiente, convirtiéndose en un servicio que realiza parte des desarrollo de un proceso. Recurso API de comunicación HTTP.</a:t>
            </a:r>
          </a:p>
          <a:p>
            <a:endParaRPr lang="es-E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API: Interfaz de programación de aplicaciones</a:t>
            </a:r>
          </a:p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HTTP: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Protocolo de transferência de hipertexto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7E2268C-54E0-4261-8D16-C23B74CC1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51" y="1247286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76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9850C41-1C36-9E82-EBCF-834884B82D10}"/>
              </a:ext>
            </a:extLst>
          </p:cNvPr>
          <p:cNvSpPr/>
          <p:nvPr/>
        </p:nvSpPr>
        <p:spPr>
          <a:xfrm>
            <a:off x="819151" y="1009650"/>
            <a:ext cx="2333624" cy="2533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Spring </a:t>
            </a:r>
            <a:r>
              <a:rPr lang="es-419" dirty="0" err="1"/>
              <a:t>Boot</a:t>
            </a:r>
            <a:endParaRPr lang="es-419" dirty="0"/>
          </a:p>
          <a:p>
            <a:pPr algn="ctr"/>
            <a:r>
              <a:rPr lang="es-419" dirty="0" err="1"/>
              <a:t>Backend</a:t>
            </a:r>
            <a:endParaRPr lang="es-419" dirty="0"/>
          </a:p>
          <a:p>
            <a:pPr algn="ctr"/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Entity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Repository</a:t>
            </a:r>
            <a:r>
              <a:rPr lang="es-419" dirty="0"/>
              <a:t> (DAO)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Iservice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Service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Controller</a:t>
            </a:r>
            <a:endParaRPr lang="es-419" dirty="0"/>
          </a:p>
          <a:p>
            <a:pPr algn="ctr"/>
            <a:endParaRPr lang="es-CO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1E080D3-D0E6-7C87-D4CC-63B5DF864564}"/>
              </a:ext>
            </a:extLst>
          </p:cNvPr>
          <p:cNvSpPr/>
          <p:nvPr/>
        </p:nvSpPr>
        <p:spPr>
          <a:xfrm>
            <a:off x="6010275" y="1009650"/>
            <a:ext cx="3028951" cy="3219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HTML – CSS – JS</a:t>
            </a:r>
          </a:p>
          <a:p>
            <a:pPr algn="ctr"/>
            <a:r>
              <a:rPr lang="es-419" dirty="0" err="1"/>
              <a:t>Frontend</a:t>
            </a:r>
            <a:endParaRPr lang="es-419" dirty="0"/>
          </a:p>
          <a:p>
            <a:pPr algn="ctr"/>
            <a:endParaRPr lang="es-419" dirty="0"/>
          </a:p>
          <a:p>
            <a:r>
              <a:rPr lang="es-419" dirty="0"/>
              <a:t>Proyecto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Js</a:t>
            </a:r>
            <a:r>
              <a:rPr lang="es-419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Assent</a:t>
            </a:r>
            <a:r>
              <a:rPr lang="es-419" dirty="0"/>
              <a:t>	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419" dirty="0" err="1"/>
              <a:t>Css</a:t>
            </a:r>
            <a:endParaRPr lang="es-419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419" dirty="0" err="1"/>
              <a:t>Img</a:t>
            </a:r>
            <a:endParaRPr lang="es-419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419" dirty="0" err="1"/>
              <a:t>Icon</a:t>
            </a:r>
            <a:endParaRPr lang="es-419" dirty="0"/>
          </a:p>
          <a:p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4960A1D-94F9-2190-167A-7E4EDEE940D8}"/>
              </a:ext>
            </a:extLst>
          </p:cNvPr>
          <p:cNvSpPr/>
          <p:nvPr/>
        </p:nvSpPr>
        <p:spPr>
          <a:xfrm>
            <a:off x="3714750" y="1571625"/>
            <a:ext cx="1181100" cy="561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API</a:t>
            </a:r>
            <a:endParaRPr lang="es-CO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7A7D14CC-48DF-0889-9383-1B6E7B86EDEE}"/>
              </a:ext>
            </a:extLst>
          </p:cNvPr>
          <p:cNvSpPr/>
          <p:nvPr/>
        </p:nvSpPr>
        <p:spPr>
          <a:xfrm>
            <a:off x="3214687" y="1633537"/>
            <a:ext cx="438150" cy="21907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3042F5A-6D72-5299-7B38-348D850B35F3}"/>
              </a:ext>
            </a:extLst>
          </p:cNvPr>
          <p:cNvSpPr/>
          <p:nvPr/>
        </p:nvSpPr>
        <p:spPr>
          <a:xfrm rot="10800000">
            <a:off x="3227832" y="1867169"/>
            <a:ext cx="438150" cy="1898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E30648E-E9E7-8CC7-2446-C27988C6712A}"/>
              </a:ext>
            </a:extLst>
          </p:cNvPr>
          <p:cNvSpPr/>
          <p:nvPr/>
        </p:nvSpPr>
        <p:spPr>
          <a:xfrm>
            <a:off x="5214270" y="1633537"/>
            <a:ext cx="438150" cy="21907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9A1034E9-3E5A-2D94-9A16-C5052488EB92}"/>
              </a:ext>
            </a:extLst>
          </p:cNvPr>
          <p:cNvSpPr/>
          <p:nvPr/>
        </p:nvSpPr>
        <p:spPr>
          <a:xfrm rot="10800000">
            <a:off x="5227415" y="1867169"/>
            <a:ext cx="438150" cy="1898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5143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59850C41-1C36-9E82-EBCF-834884B82D10}"/>
              </a:ext>
            </a:extLst>
          </p:cNvPr>
          <p:cNvSpPr/>
          <p:nvPr/>
        </p:nvSpPr>
        <p:spPr>
          <a:xfrm>
            <a:off x="881062" y="638175"/>
            <a:ext cx="3348037" cy="4171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Spring </a:t>
            </a:r>
            <a:r>
              <a:rPr lang="es-419" dirty="0" err="1"/>
              <a:t>Boot</a:t>
            </a:r>
            <a:endParaRPr lang="es-419" dirty="0"/>
          </a:p>
          <a:p>
            <a:pPr algn="ctr"/>
            <a:endParaRPr lang="es-419" dirty="0"/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Backend</a:t>
            </a:r>
            <a:r>
              <a:rPr lang="es-419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 err="1"/>
              <a:t>Entity</a:t>
            </a:r>
            <a:endParaRPr lang="es-419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 err="1"/>
              <a:t>Repository</a:t>
            </a:r>
            <a:r>
              <a:rPr lang="es-419" dirty="0"/>
              <a:t> (DAO)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 err="1"/>
              <a:t>Iservice</a:t>
            </a:r>
            <a:endParaRPr lang="es-419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 err="1"/>
              <a:t>Service</a:t>
            </a:r>
            <a:endParaRPr lang="es-419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 err="1"/>
              <a:t>Controller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Source</a:t>
            </a:r>
            <a:endParaRPr lang="es-419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/>
              <a:t>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 err="1"/>
              <a:t>Js</a:t>
            </a:r>
            <a:r>
              <a:rPr lang="es-419" dirty="0"/>
              <a:t>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419" dirty="0" err="1"/>
              <a:t>Assent</a:t>
            </a:r>
            <a:r>
              <a:rPr lang="es-419" dirty="0"/>
              <a:t>	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419" dirty="0" err="1"/>
              <a:t>Css</a:t>
            </a:r>
            <a:endParaRPr lang="es-419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419" dirty="0" err="1"/>
              <a:t>Img</a:t>
            </a:r>
            <a:endParaRPr lang="es-419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s-419" dirty="0" err="1"/>
              <a:t>Icon</a:t>
            </a:r>
            <a:endParaRPr lang="es-419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  <a:p>
            <a:pPr algn="ctr"/>
            <a:endParaRPr lang="es-CO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4960A1D-94F9-2190-167A-7E4EDEE940D8}"/>
              </a:ext>
            </a:extLst>
          </p:cNvPr>
          <p:cNvSpPr/>
          <p:nvPr/>
        </p:nvSpPr>
        <p:spPr>
          <a:xfrm>
            <a:off x="7372353" y="1462085"/>
            <a:ext cx="1181100" cy="561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API</a:t>
            </a:r>
            <a:endParaRPr lang="es-CO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7A7D14CC-48DF-0889-9383-1B6E7B86EDEE}"/>
              </a:ext>
            </a:extLst>
          </p:cNvPr>
          <p:cNvSpPr/>
          <p:nvPr/>
        </p:nvSpPr>
        <p:spPr>
          <a:xfrm>
            <a:off x="4499696" y="1210085"/>
            <a:ext cx="2238375" cy="189895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03042F5A-6D72-5299-7B38-348D850B35F3}"/>
              </a:ext>
            </a:extLst>
          </p:cNvPr>
          <p:cNvSpPr/>
          <p:nvPr/>
        </p:nvSpPr>
        <p:spPr>
          <a:xfrm rot="10800000">
            <a:off x="4629182" y="1500183"/>
            <a:ext cx="2238375" cy="189894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Flecha: curvada hacia abajo 1">
            <a:extLst>
              <a:ext uri="{FF2B5EF4-FFF2-40B4-BE49-F238E27FC236}">
                <a16:creationId xmlns:a16="http://schemas.microsoft.com/office/drawing/2014/main" id="{EA40DB09-AC0E-C1B5-8CBE-8C2CEF1B56A7}"/>
              </a:ext>
            </a:extLst>
          </p:cNvPr>
          <p:cNvSpPr/>
          <p:nvPr/>
        </p:nvSpPr>
        <p:spPr>
          <a:xfrm rot="8581204">
            <a:off x="4029127" y="3533025"/>
            <a:ext cx="4403412" cy="1013480"/>
          </a:xfrm>
          <a:prstGeom prst="curved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sp>
        <p:nvSpPr>
          <p:cNvPr id="3" name="Flecha: curvada hacia abajo 2">
            <a:extLst>
              <a:ext uri="{FF2B5EF4-FFF2-40B4-BE49-F238E27FC236}">
                <a16:creationId xmlns:a16="http://schemas.microsoft.com/office/drawing/2014/main" id="{C9D3BBBD-A968-4C3D-FB0A-B79960DEE1E7}"/>
              </a:ext>
            </a:extLst>
          </p:cNvPr>
          <p:cNvSpPr/>
          <p:nvPr/>
        </p:nvSpPr>
        <p:spPr>
          <a:xfrm rot="19370087">
            <a:off x="3157668" y="2316188"/>
            <a:ext cx="4403412" cy="1013480"/>
          </a:xfrm>
          <a:prstGeom prst="curved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962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925784C-BCAF-415F-9A02-743997ECE221}"/>
              </a:ext>
            </a:extLst>
          </p:cNvPr>
          <p:cNvSpPr txBox="1"/>
          <p:nvPr/>
        </p:nvSpPr>
        <p:spPr>
          <a:xfrm>
            <a:off x="3363829" y="525048"/>
            <a:ext cx="417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62"/>
                </a:solidFill>
                <a:latin typeface="Ubuntu" panose="020B0504030602030204" pitchFamily="34" charset="0"/>
              </a:rPr>
              <a:t>Necesidad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2655E6-036B-4B78-9848-2E303568FFA2}"/>
              </a:ext>
            </a:extLst>
          </p:cNvPr>
          <p:cNvSpPr txBox="1"/>
          <p:nvPr/>
        </p:nvSpPr>
        <p:spPr>
          <a:xfrm>
            <a:off x="548640" y="1351508"/>
            <a:ext cx="44172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Crear software para registrar los datos básicos de los tripulantes del ciclo IV. </a:t>
            </a:r>
          </a:p>
          <a:p>
            <a:endParaRPr lang="es-CO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r>
              <a:rPr lang="es-CO" sz="2400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Requerimientos: </a:t>
            </a:r>
          </a:p>
          <a:p>
            <a:r>
              <a:rPr lang="es-CO" sz="2400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	*Documento</a:t>
            </a:r>
          </a:p>
          <a:p>
            <a:r>
              <a:rPr lang="es-CO" sz="2400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	*Nombre</a:t>
            </a:r>
          </a:p>
          <a:p>
            <a:r>
              <a:rPr lang="es-CO" sz="2400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	*Apellido</a:t>
            </a:r>
          </a:p>
          <a:p>
            <a:r>
              <a:rPr lang="es-CO" sz="2400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	*Correo</a:t>
            </a:r>
          </a:p>
          <a:p>
            <a:r>
              <a:rPr lang="es-CO" sz="2400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	*Telefono</a:t>
            </a:r>
          </a:p>
          <a:p>
            <a:r>
              <a:rPr lang="es-CO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	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45D143C7-4D4A-401F-A1E6-808579B8AC8F}"/>
              </a:ext>
            </a:extLst>
          </p:cNvPr>
          <p:cNvSpPr/>
          <p:nvPr/>
        </p:nvSpPr>
        <p:spPr>
          <a:xfrm>
            <a:off x="3685736" y="4037428"/>
            <a:ext cx="1125416" cy="646331"/>
          </a:xfrm>
          <a:prstGeom prst="rightArrow">
            <a:avLst/>
          </a:prstGeom>
          <a:solidFill>
            <a:srgbClr val="FF006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376334E-FE80-4F8A-85F1-8DC72AAA1E6F}"/>
              </a:ext>
            </a:extLst>
          </p:cNvPr>
          <p:cNvSpPr/>
          <p:nvPr/>
        </p:nvSpPr>
        <p:spPr>
          <a:xfrm>
            <a:off x="5842782" y="1509004"/>
            <a:ext cx="5462953" cy="3541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86AA186-3805-4D64-9A06-7C1E96551387}"/>
              </a:ext>
            </a:extLst>
          </p:cNvPr>
          <p:cNvSpPr/>
          <p:nvPr/>
        </p:nvSpPr>
        <p:spPr>
          <a:xfrm>
            <a:off x="6487553" y="1633268"/>
            <a:ext cx="4513384" cy="4628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Datos Básicos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620E6EE-FA8F-4D05-8ECD-FA01A575B823}"/>
              </a:ext>
            </a:extLst>
          </p:cNvPr>
          <p:cNvSpPr/>
          <p:nvPr/>
        </p:nvSpPr>
        <p:spPr>
          <a:xfrm>
            <a:off x="6096000" y="2417078"/>
            <a:ext cx="1542757" cy="247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Documento: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B6915E1-EE08-46B1-97E8-553F58CCC279}"/>
              </a:ext>
            </a:extLst>
          </p:cNvPr>
          <p:cNvSpPr/>
          <p:nvPr/>
        </p:nvSpPr>
        <p:spPr>
          <a:xfrm>
            <a:off x="6095999" y="2843895"/>
            <a:ext cx="1542757" cy="247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Nombre: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12040D9-B372-49A0-B24F-9E43D1D11027}"/>
              </a:ext>
            </a:extLst>
          </p:cNvPr>
          <p:cNvSpPr/>
          <p:nvPr/>
        </p:nvSpPr>
        <p:spPr>
          <a:xfrm>
            <a:off x="6095999" y="3229246"/>
            <a:ext cx="1542757" cy="247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Apellido: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BFB6F0A-BF7F-4EAD-8369-149694989E26}"/>
              </a:ext>
            </a:extLst>
          </p:cNvPr>
          <p:cNvSpPr/>
          <p:nvPr/>
        </p:nvSpPr>
        <p:spPr>
          <a:xfrm>
            <a:off x="6095999" y="3619973"/>
            <a:ext cx="1542757" cy="247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Correo: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1A26981-05B9-4E40-BA57-0461CF90A1B5}"/>
              </a:ext>
            </a:extLst>
          </p:cNvPr>
          <p:cNvSpPr/>
          <p:nvPr/>
        </p:nvSpPr>
        <p:spPr>
          <a:xfrm>
            <a:off x="6093651" y="3983391"/>
            <a:ext cx="1542757" cy="247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Teléfono: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44A065C-E0D5-4911-BDBA-84B86D491318}"/>
              </a:ext>
            </a:extLst>
          </p:cNvPr>
          <p:cNvSpPr/>
          <p:nvPr/>
        </p:nvSpPr>
        <p:spPr>
          <a:xfrm>
            <a:off x="7781783" y="2428798"/>
            <a:ext cx="2980002" cy="247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70109B-AB1C-46B2-A705-D35BC71D114F}"/>
              </a:ext>
            </a:extLst>
          </p:cNvPr>
          <p:cNvSpPr/>
          <p:nvPr/>
        </p:nvSpPr>
        <p:spPr>
          <a:xfrm>
            <a:off x="7781782" y="2855615"/>
            <a:ext cx="2980002" cy="247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79B0B05-9253-4D59-BA19-F9A16A91BA00}"/>
              </a:ext>
            </a:extLst>
          </p:cNvPr>
          <p:cNvSpPr/>
          <p:nvPr/>
        </p:nvSpPr>
        <p:spPr>
          <a:xfrm>
            <a:off x="7781782" y="3240966"/>
            <a:ext cx="2980002" cy="247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C03B6CC-5E46-4422-9C27-7256E5811D63}"/>
              </a:ext>
            </a:extLst>
          </p:cNvPr>
          <p:cNvSpPr/>
          <p:nvPr/>
        </p:nvSpPr>
        <p:spPr>
          <a:xfrm>
            <a:off x="7781782" y="3631693"/>
            <a:ext cx="2980002" cy="247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E829B21-C020-43E3-B81F-9F420567A538}"/>
              </a:ext>
            </a:extLst>
          </p:cNvPr>
          <p:cNvSpPr/>
          <p:nvPr/>
        </p:nvSpPr>
        <p:spPr>
          <a:xfrm>
            <a:off x="7779434" y="3995111"/>
            <a:ext cx="2980002" cy="247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 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5E7A277-4106-412A-AB3B-6530E75303C0}"/>
              </a:ext>
            </a:extLst>
          </p:cNvPr>
          <p:cNvSpPr/>
          <p:nvPr/>
        </p:nvSpPr>
        <p:spPr>
          <a:xfrm>
            <a:off x="6093652" y="4568873"/>
            <a:ext cx="958952" cy="2478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Agregar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88EE99C-9E9F-43EE-B22E-8BC895CC15B7}"/>
              </a:ext>
            </a:extLst>
          </p:cNvPr>
          <p:cNvSpPr/>
          <p:nvPr/>
        </p:nvSpPr>
        <p:spPr>
          <a:xfrm>
            <a:off x="7237831" y="4566527"/>
            <a:ext cx="958952" cy="2478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Modificar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A6CE42B-8DA9-4B39-B524-18AA8547D48A}"/>
              </a:ext>
            </a:extLst>
          </p:cNvPr>
          <p:cNvSpPr/>
          <p:nvPr/>
        </p:nvSpPr>
        <p:spPr>
          <a:xfrm>
            <a:off x="8318687" y="4566526"/>
            <a:ext cx="958952" cy="2478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Consultar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FCBF77C-6C9E-4540-9129-51B1492845D9}"/>
              </a:ext>
            </a:extLst>
          </p:cNvPr>
          <p:cNvSpPr/>
          <p:nvPr/>
        </p:nvSpPr>
        <p:spPr>
          <a:xfrm>
            <a:off x="9399543" y="4559422"/>
            <a:ext cx="958952" cy="2478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Eliminar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81AED65-CCDB-4962-845B-925CCB26DAEA}"/>
              </a:ext>
            </a:extLst>
          </p:cNvPr>
          <p:cNvSpPr txBox="1"/>
          <p:nvPr/>
        </p:nvSpPr>
        <p:spPr>
          <a:xfrm>
            <a:off x="4386771" y="5360434"/>
            <a:ext cx="4417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API:   </a:t>
            </a:r>
          </a:p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/api/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datosBasicos</a:t>
            </a:r>
            <a:endParaRPr lang="es-E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60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925784C-BCAF-415F-9A02-743997ECE221}"/>
              </a:ext>
            </a:extLst>
          </p:cNvPr>
          <p:cNvSpPr txBox="1"/>
          <p:nvPr/>
        </p:nvSpPr>
        <p:spPr>
          <a:xfrm>
            <a:off x="3363829" y="525048"/>
            <a:ext cx="635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62"/>
                </a:solidFill>
                <a:latin typeface="Ubuntu" panose="020B0504030602030204" pitchFamily="34" charset="0"/>
              </a:rPr>
              <a:t>Monolítica vs Microservicio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2655E6-036B-4B78-9848-2E303568FFA2}"/>
              </a:ext>
            </a:extLst>
          </p:cNvPr>
          <p:cNvSpPr txBox="1"/>
          <p:nvPr/>
        </p:nvSpPr>
        <p:spPr>
          <a:xfrm>
            <a:off x="576774" y="2644170"/>
            <a:ext cx="4628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Monolítica: </a:t>
            </a:r>
            <a:r>
              <a:rPr lang="es-ES" sz="2400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Paquete del proyecto en un único conjunto.</a:t>
            </a:r>
          </a:p>
          <a:p>
            <a:endParaRPr lang="es-ES" sz="2400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r>
              <a:rPr lang="es-ES" sz="2400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Software publicado por una única ruta: </a:t>
            </a:r>
          </a:p>
          <a:p>
            <a:r>
              <a:rPr lang="es-ES" sz="2400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localhost:port</a:t>
            </a:r>
            <a:r>
              <a:rPr lang="es-ES" sz="2400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/</a:t>
            </a:r>
            <a:r>
              <a:rPr lang="es-ES" sz="2400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nombreSoftware</a:t>
            </a:r>
            <a:endParaRPr lang="es-ES" sz="2400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4BB54E-4588-4160-BCD2-2F0A89C42FEB}"/>
              </a:ext>
            </a:extLst>
          </p:cNvPr>
          <p:cNvSpPr txBox="1"/>
          <p:nvPr/>
        </p:nvSpPr>
        <p:spPr>
          <a:xfrm>
            <a:off x="576773" y="1375733"/>
            <a:ext cx="10888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Software para  registrar los datos básicos de los tripulantes y la nota alcanzada por cada uno de los 5 retos. Normalizar 3ra forma normal. Entidad (</a:t>
            </a:r>
            <a:r>
              <a:rPr lang="es-ES" sz="2400" b="1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datosBasicos</a:t>
            </a:r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, notas, retos).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D0223F-9515-4C93-8802-975BB92E3C93}"/>
              </a:ext>
            </a:extLst>
          </p:cNvPr>
          <p:cNvSpPr txBox="1"/>
          <p:nvPr/>
        </p:nvSpPr>
        <p:spPr>
          <a:xfrm>
            <a:off x="5568460" y="2644170"/>
            <a:ext cx="46282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Microservicio: </a:t>
            </a:r>
            <a:r>
              <a:rPr lang="es-ES" sz="2400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Diferentes servicios</a:t>
            </a:r>
          </a:p>
          <a:p>
            <a:endParaRPr lang="es-E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r>
              <a:rPr lang="es-ES" sz="2400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Software publicado por diferentes rutas: </a:t>
            </a:r>
          </a:p>
          <a:p>
            <a:r>
              <a:rPr lang="es-ES" sz="2400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localhost:port</a:t>
            </a:r>
            <a:r>
              <a:rPr lang="es-ES" sz="2400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/api/</a:t>
            </a:r>
            <a:r>
              <a:rPr lang="es-ES" sz="2400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datosBasicos</a:t>
            </a:r>
            <a:endParaRPr lang="es-ES" sz="2400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r>
              <a:rPr lang="es-ES" sz="2400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localhost:port</a:t>
            </a:r>
            <a:r>
              <a:rPr lang="es-ES" sz="2400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/api/notas</a:t>
            </a:r>
          </a:p>
          <a:p>
            <a:r>
              <a:rPr lang="es-ES" sz="2400" dirty="0" err="1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localhost:port</a:t>
            </a:r>
            <a:r>
              <a:rPr lang="es-ES" sz="2400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/api/retos</a:t>
            </a:r>
          </a:p>
          <a:p>
            <a:endParaRPr lang="es-ES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3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925784C-BCAF-415F-9A02-743997ECE221}"/>
              </a:ext>
            </a:extLst>
          </p:cNvPr>
          <p:cNvSpPr txBox="1"/>
          <p:nvPr/>
        </p:nvSpPr>
        <p:spPr>
          <a:xfrm>
            <a:off x="3363829" y="525048"/>
            <a:ext cx="6356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62"/>
                </a:solidFill>
                <a:latin typeface="Ubuntu" panose="020B0504030602030204" pitchFamily="34" charset="0"/>
              </a:rPr>
              <a:t>Monolítica vs Microservicio</a:t>
            </a:r>
          </a:p>
        </p:txBody>
      </p:sp>
      <p:pic>
        <p:nvPicPr>
          <p:cNvPr id="1026" name="Picture 2" descr="Qué es la arquitectura de microservicios - Evaluando Software">
            <a:extLst>
              <a:ext uri="{FF2B5EF4-FFF2-40B4-BE49-F238E27FC236}">
                <a16:creationId xmlns:a16="http://schemas.microsoft.com/office/drawing/2014/main" id="{D6327920-CF68-41A2-BAE1-BB704A5B2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851" y="1690240"/>
            <a:ext cx="7531510" cy="46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16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925784C-BCAF-415F-9A02-743997ECE221}"/>
              </a:ext>
            </a:extLst>
          </p:cNvPr>
          <p:cNvSpPr txBox="1"/>
          <p:nvPr/>
        </p:nvSpPr>
        <p:spPr>
          <a:xfrm>
            <a:off x="3363829" y="525048"/>
            <a:ext cx="4174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rgbClr val="FF0062"/>
                </a:solidFill>
                <a:latin typeface="Ubuntu" panose="020B0504030602030204" pitchFamily="34" charset="0"/>
              </a:rPr>
              <a:t>Contenedores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2655E6-036B-4B78-9848-2E303568FFA2}"/>
              </a:ext>
            </a:extLst>
          </p:cNvPr>
          <p:cNvSpPr txBox="1"/>
          <p:nvPr/>
        </p:nvSpPr>
        <p:spPr>
          <a:xfrm>
            <a:off x="7193134" y="1447499"/>
            <a:ext cx="38500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Los contenedores sirve se almacenamiento de muchos objetos, permitiéndole al usuario manipular los objetos de las entidades de manera dinámica. </a:t>
            </a:r>
          </a:p>
          <a:p>
            <a:endParaRPr lang="es-CO" sz="2400" b="1" dirty="0">
              <a:solidFill>
                <a:schemeClr val="accent1">
                  <a:lumMod val="75000"/>
                </a:schemeClr>
              </a:solidFill>
              <a:latin typeface="Ubuntu" panose="020B0504030602030204" pitchFamily="34" charset="0"/>
            </a:endParaRPr>
          </a:p>
          <a:p>
            <a:r>
              <a:rPr lang="es-CO" sz="2400" b="1" dirty="0">
                <a:solidFill>
                  <a:schemeClr val="accent1">
                    <a:lumMod val="75000"/>
                  </a:schemeClr>
                </a:solidFill>
                <a:latin typeface="Ubuntu" panose="020B0504030602030204" pitchFamily="34" charset="0"/>
              </a:rPr>
              <a:t>Es decir, se puede comportar como la biblioteca de los componentes de la aplicación.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1AE2C4-42B9-4915-8857-8F1D0339E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302" y="1447499"/>
            <a:ext cx="5243244" cy="406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45240"/>
      </p:ext>
    </p:extLst>
  </p:cSld>
  <p:clrMapOvr>
    <a:masterClrMapping/>
  </p:clrMapOvr>
</p:sld>
</file>

<file path=ppt/theme/theme1.xml><?xml version="1.0" encoding="utf-8"?>
<a:theme xmlns:a="http://schemas.openxmlformats.org/drawingml/2006/main" name="MinT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TIC" id="{D83728B8-A6B8-4FA2-9491-1557EFE603DA}" vid="{AEC8C42D-6FC2-483B-93B2-8914C95F3E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MinTIC</Template>
  <TotalTime>163</TotalTime>
  <Words>317</Words>
  <Application>Microsoft Office PowerPoint</Application>
  <PresentationFormat>Panorámica</PresentationFormat>
  <Paragraphs>91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Ubuntu</vt:lpstr>
      <vt:lpstr>Wingdings</vt:lpstr>
      <vt:lpstr>MinTIC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Ariel Bonilla Gonzalez</dc:creator>
  <cp:lastModifiedBy>Jesus Ariel Bonilla Gonzalez</cp:lastModifiedBy>
  <cp:revision>2</cp:revision>
  <dcterms:created xsi:type="dcterms:W3CDTF">2021-10-21T03:39:18Z</dcterms:created>
  <dcterms:modified xsi:type="dcterms:W3CDTF">2022-10-26T00:08:45Z</dcterms:modified>
</cp:coreProperties>
</file>