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us Ariel Bonilla Gonzalez" initials="JABG" lastIdx="1" clrIdx="0">
    <p:extLst>
      <p:ext uri="{19B8F6BF-5375-455C-9EA6-DF929625EA0E}">
        <p15:presenceInfo xmlns:p15="http://schemas.microsoft.com/office/powerpoint/2012/main" userId="Jesus Ariel Bonilla Gonzal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2"/>
    <a:srgbClr val="4472C4"/>
    <a:srgbClr val="E22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8B291-98AF-44CB-A719-CDB761D70D6A}" v="70" dt="2021-10-23T05:54:19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Ariel Bonilla Gonzalez" userId="b580c111-0355-41ae-804f-f3791f7d5178" providerId="ADAL" clId="{A80673FF-24D5-43AC-9D3E-CCFA4FFA0194}"/>
    <pc:docChg chg="undo custSel addSld modSld sldOrd">
      <pc:chgData name="Jesus Ariel Bonilla Gonzalez" userId="b580c111-0355-41ae-804f-f3791f7d5178" providerId="ADAL" clId="{A80673FF-24D5-43AC-9D3E-CCFA4FFA0194}" dt="2021-10-21T05:26:05.340" v="2016" actId="14100"/>
      <pc:docMkLst>
        <pc:docMk/>
      </pc:docMkLst>
      <pc:sldChg chg="modSp">
        <pc:chgData name="Jesus Ariel Bonilla Gonzalez" userId="b580c111-0355-41ae-804f-f3791f7d5178" providerId="ADAL" clId="{A80673FF-24D5-43AC-9D3E-CCFA4FFA0194}" dt="2021-10-21T03:49:22.219" v="6" actId="20577"/>
        <pc:sldMkLst>
          <pc:docMk/>
          <pc:sldMk cId="1303279749" sldId="257"/>
        </pc:sldMkLst>
        <pc:graphicFrameChg chg="mod">
          <ac:chgData name="Jesus Ariel Bonilla Gonzalez" userId="b580c111-0355-41ae-804f-f3791f7d5178" providerId="ADAL" clId="{A80673FF-24D5-43AC-9D3E-CCFA4FFA0194}" dt="2021-10-21T03:49:22.219" v="6" actId="20577"/>
          <ac:graphicFrameMkLst>
            <pc:docMk/>
            <pc:sldMk cId="1303279749" sldId="257"/>
            <ac:graphicFrameMk id="2" creationId="{D8848B11-6124-41C4-85BE-11F3ABB8C33B}"/>
          </ac:graphicFrameMkLst>
        </pc:graphicFrameChg>
      </pc:sldChg>
      <pc:sldChg chg="addSp modSp mod">
        <pc:chgData name="Jesus Ariel Bonilla Gonzalez" userId="b580c111-0355-41ae-804f-f3791f7d5178" providerId="ADAL" clId="{A80673FF-24D5-43AC-9D3E-CCFA4FFA0194}" dt="2021-10-21T04:01:15.906" v="421" actId="1076"/>
        <pc:sldMkLst>
          <pc:docMk/>
          <pc:sldMk cId="984760050" sldId="258"/>
        </pc:sldMkLst>
        <pc:spChg chg="mod">
          <ac:chgData name="Jesus Ariel Bonilla Gonzalez" userId="b580c111-0355-41ae-804f-f3791f7d5178" providerId="ADAL" clId="{A80673FF-24D5-43AC-9D3E-CCFA4FFA0194}" dt="2021-10-21T04:01:15.906" v="421" actId="1076"/>
          <ac:spMkLst>
            <pc:docMk/>
            <pc:sldMk cId="984760050" sldId="258"/>
            <ac:spMk id="3" creationId="{B925784C-BCAF-415F-9A02-743997ECE221}"/>
          </ac:spMkLst>
        </pc:spChg>
        <pc:spChg chg="mod">
          <ac:chgData name="Jesus Ariel Bonilla Gonzalez" userId="b580c111-0355-41ae-804f-f3791f7d5178" providerId="ADAL" clId="{A80673FF-24D5-43AC-9D3E-CCFA4FFA0194}" dt="2021-10-21T04:01:15.171" v="420" actId="207"/>
          <ac:spMkLst>
            <pc:docMk/>
            <pc:sldMk cId="984760050" sldId="258"/>
            <ac:spMk id="4" creationId="{B22655E6-036B-4B78-9848-2E303568FFA2}"/>
          </ac:spMkLst>
        </pc:spChg>
        <pc:picChg chg="add mod">
          <ac:chgData name="Jesus Ariel Bonilla Gonzalez" userId="b580c111-0355-41ae-804f-f3791f7d5178" providerId="ADAL" clId="{A80673FF-24D5-43AC-9D3E-CCFA4FFA0194}" dt="2021-10-21T04:00:37.292" v="416" actId="1076"/>
          <ac:picMkLst>
            <pc:docMk/>
            <pc:sldMk cId="984760050" sldId="258"/>
            <ac:picMk id="2" creationId="{F7E2268C-54E0-4261-8D16-C23B74CC172E}"/>
          </ac:picMkLst>
        </pc:picChg>
      </pc:sldChg>
      <pc:sldChg chg="addSp delSp modSp add mod">
        <pc:chgData name="Jesus Ariel Bonilla Gonzalez" userId="b580c111-0355-41ae-804f-f3791f7d5178" providerId="ADAL" clId="{A80673FF-24D5-43AC-9D3E-CCFA4FFA0194}" dt="2021-10-21T04:29:56.859" v="1649" actId="113"/>
        <pc:sldMkLst>
          <pc:docMk/>
          <pc:sldMk cId="722600310" sldId="259"/>
        </pc:sldMkLst>
        <pc:spChg chg="mod">
          <ac:chgData name="Jesus Ariel Bonilla Gonzalez" userId="b580c111-0355-41ae-804f-f3791f7d5178" providerId="ADAL" clId="{A80673FF-24D5-43AC-9D3E-CCFA4FFA0194}" dt="2021-10-21T04:14:13.691" v="671" actId="207"/>
          <ac:spMkLst>
            <pc:docMk/>
            <pc:sldMk cId="722600310" sldId="259"/>
            <ac:spMk id="3" creationId="{B925784C-BCAF-415F-9A02-743997ECE221}"/>
          </ac:spMkLst>
        </pc:spChg>
        <pc:spChg chg="mod">
          <ac:chgData name="Jesus Ariel Bonilla Gonzalez" userId="b580c111-0355-41ae-804f-f3791f7d5178" providerId="ADAL" clId="{A80673FF-24D5-43AC-9D3E-CCFA4FFA0194}" dt="2021-10-21T04:29:56.859" v="1649" actId="113"/>
          <ac:spMkLst>
            <pc:docMk/>
            <pc:sldMk cId="722600310" sldId="259"/>
            <ac:spMk id="4" creationId="{B22655E6-036B-4B78-9848-2E303568FFA2}"/>
          </ac:spMkLst>
        </pc:spChg>
        <pc:spChg chg="add mod">
          <ac:chgData name="Jesus Ariel Bonilla Gonzalez" userId="b580c111-0355-41ae-804f-f3791f7d5178" providerId="ADAL" clId="{A80673FF-24D5-43AC-9D3E-CCFA4FFA0194}" dt="2021-10-21T04:14:28.959" v="672" actId="207"/>
          <ac:spMkLst>
            <pc:docMk/>
            <pc:sldMk cId="722600310" sldId="259"/>
            <ac:spMk id="5" creationId="{45D143C7-4D4A-401F-A1E6-808579B8AC8F}"/>
          </ac:spMkLst>
        </pc:spChg>
        <pc:spChg chg="add mod">
          <ac:chgData name="Jesus Ariel Bonilla Gonzalez" userId="b580c111-0355-41ae-804f-f3791f7d5178" providerId="ADAL" clId="{A80673FF-24D5-43AC-9D3E-CCFA4FFA0194}" dt="2021-10-21T04:15:01.023" v="674" actId="14100"/>
          <ac:spMkLst>
            <pc:docMk/>
            <pc:sldMk cId="722600310" sldId="259"/>
            <ac:spMk id="6" creationId="{5376334E-FE80-4F8A-85F1-8DC72AAA1E6F}"/>
          </ac:spMkLst>
        </pc:spChg>
        <pc:spChg chg="add mod">
          <ac:chgData name="Jesus Ariel Bonilla Gonzalez" userId="b580c111-0355-41ae-804f-f3791f7d5178" providerId="ADAL" clId="{A80673FF-24D5-43AC-9D3E-CCFA4FFA0194}" dt="2021-10-21T04:15:35.063" v="699" actId="1076"/>
          <ac:spMkLst>
            <pc:docMk/>
            <pc:sldMk cId="722600310" sldId="259"/>
            <ac:spMk id="7" creationId="{986AA186-3805-4D64-9A06-7C1E96551387}"/>
          </ac:spMkLst>
        </pc:spChg>
        <pc:spChg chg="add mod">
          <ac:chgData name="Jesus Ariel Bonilla Gonzalez" userId="b580c111-0355-41ae-804f-f3791f7d5178" providerId="ADAL" clId="{A80673FF-24D5-43AC-9D3E-CCFA4FFA0194}" dt="2021-10-21T04:16:14.789" v="722" actId="14100"/>
          <ac:spMkLst>
            <pc:docMk/>
            <pc:sldMk cId="722600310" sldId="259"/>
            <ac:spMk id="8" creationId="{D620E6EE-FA8F-4D05-8ECD-FA01A575B823}"/>
          </ac:spMkLst>
        </pc:spChg>
        <pc:spChg chg="add mod">
          <ac:chgData name="Jesus Ariel Bonilla Gonzalez" userId="b580c111-0355-41ae-804f-f3791f7d5178" providerId="ADAL" clId="{A80673FF-24D5-43AC-9D3E-CCFA4FFA0194}" dt="2021-10-21T04:17:08.105" v="792" actId="20577"/>
          <ac:spMkLst>
            <pc:docMk/>
            <pc:sldMk cId="722600310" sldId="259"/>
            <ac:spMk id="9" creationId="{6B6915E1-EE08-46B1-97E8-553F58CCC279}"/>
          </ac:spMkLst>
        </pc:spChg>
        <pc:spChg chg="add mod">
          <ac:chgData name="Jesus Ariel Bonilla Gonzalez" userId="b580c111-0355-41ae-804f-f3791f7d5178" providerId="ADAL" clId="{A80673FF-24D5-43AC-9D3E-CCFA4FFA0194}" dt="2021-10-21T04:17:11.633" v="800" actId="20577"/>
          <ac:spMkLst>
            <pc:docMk/>
            <pc:sldMk cId="722600310" sldId="259"/>
            <ac:spMk id="10" creationId="{912040D9-B372-49A0-B24F-9E43D1D11027}"/>
          </ac:spMkLst>
        </pc:spChg>
        <pc:spChg chg="add mod">
          <ac:chgData name="Jesus Ariel Bonilla Gonzalez" userId="b580c111-0355-41ae-804f-f3791f7d5178" providerId="ADAL" clId="{A80673FF-24D5-43AC-9D3E-CCFA4FFA0194}" dt="2021-10-21T04:17:15.590" v="806" actId="20577"/>
          <ac:spMkLst>
            <pc:docMk/>
            <pc:sldMk cId="722600310" sldId="259"/>
            <ac:spMk id="11" creationId="{4BFB6F0A-BF7F-4EAD-8369-149694989E26}"/>
          </ac:spMkLst>
        </pc:spChg>
        <pc:spChg chg="add mod">
          <ac:chgData name="Jesus Ariel Bonilla Gonzalez" userId="b580c111-0355-41ae-804f-f3791f7d5178" providerId="ADAL" clId="{A80673FF-24D5-43AC-9D3E-CCFA4FFA0194}" dt="2021-10-21T04:17:23.970" v="816" actId="20577"/>
          <ac:spMkLst>
            <pc:docMk/>
            <pc:sldMk cId="722600310" sldId="259"/>
            <ac:spMk id="12" creationId="{71A26981-05B9-4E40-BA57-0461CF90A1B5}"/>
          </ac:spMkLst>
        </pc:spChg>
        <pc:spChg chg="add del mod">
          <ac:chgData name="Jesus Ariel Bonilla Gonzalez" userId="b580c111-0355-41ae-804f-f3791f7d5178" providerId="ADAL" clId="{A80673FF-24D5-43AC-9D3E-CCFA4FFA0194}" dt="2021-10-21T04:18:08.213" v="876" actId="6549"/>
          <ac:spMkLst>
            <pc:docMk/>
            <pc:sldMk cId="722600310" sldId="259"/>
            <ac:spMk id="13" creationId="{944A065C-E0D5-4911-BDBA-84B86D491318}"/>
          </ac:spMkLst>
        </pc:spChg>
        <pc:spChg chg="add del mod">
          <ac:chgData name="Jesus Ariel Bonilla Gonzalez" userId="b580c111-0355-41ae-804f-f3791f7d5178" providerId="ADAL" clId="{A80673FF-24D5-43AC-9D3E-CCFA4FFA0194}" dt="2021-10-21T04:18:05.879" v="875" actId="6549"/>
          <ac:spMkLst>
            <pc:docMk/>
            <pc:sldMk cId="722600310" sldId="259"/>
            <ac:spMk id="14" creationId="{9E70109B-AB1C-46B2-A705-D35BC71D114F}"/>
          </ac:spMkLst>
        </pc:spChg>
        <pc:spChg chg="add del mod">
          <ac:chgData name="Jesus Ariel Bonilla Gonzalez" userId="b580c111-0355-41ae-804f-f3791f7d5178" providerId="ADAL" clId="{A80673FF-24D5-43AC-9D3E-CCFA4FFA0194}" dt="2021-10-21T04:18:02.756" v="873" actId="6549"/>
          <ac:spMkLst>
            <pc:docMk/>
            <pc:sldMk cId="722600310" sldId="259"/>
            <ac:spMk id="15" creationId="{179B0B05-9253-4D59-BA19-F9A16A91BA00}"/>
          </ac:spMkLst>
        </pc:spChg>
        <pc:spChg chg="add del mod">
          <ac:chgData name="Jesus Ariel Bonilla Gonzalez" userId="b580c111-0355-41ae-804f-f3791f7d5178" providerId="ADAL" clId="{A80673FF-24D5-43AC-9D3E-CCFA4FFA0194}" dt="2021-10-21T04:18:00.357" v="872" actId="6549"/>
          <ac:spMkLst>
            <pc:docMk/>
            <pc:sldMk cId="722600310" sldId="259"/>
            <ac:spMk id="16" creationId="{0C03B6CC-5E46-4422-9C27-7256E5811D63}"/>
          </ac:spMkLst>
        </pc:spChg>
        <pc:spChg chg="add del mod">
          <ac:chgData name="Jesus Ariel Bonilla Gonzalez" userId="b580c111-0355-41ae-804f-f3791f7d5178" providerId="ADAL" clId="{A80673FF-24D5-43AC-9D3E-CCFA4FFA0194}" dt="2021-10-21T04:17:58.232" v="871" actId="6549"/>
          <ac:spMkLst>
            <pc:docMk/>
            <pc:sldMk cId="722600310" sldId="259"/>
            <ac:spMk id="17" creationId="{9E829B21-C020-43E3-B81F-9F420567A538}"/>
          </ac:spMkLst>
        </pc:spChg>
        <pc:spChg chg="add mod">
          <ac:chgData name="Jesus Ariel Bonilla Gonzalez" userId="b580c111-0355-41ae-804f-f3791f7d5178" providerId="ADAL" clId="{A80673FF-24D5-43AC-9D3E-CCFA4FFA0194}" dt="2021-10-21T04:19:36.165" v="1016" actId="13822"/>
          <ac:spMkLst>
            <pc:docMk/>
            <pc:sldMk cId="722600310" sldId="259"/>
            <ac:spMk id="18" creationId="{25E7A277-4106-412A-AB3B-6530E75303C0}"/>
          </ac:spMkLst>
        </pc:spChg>
        <pc:spChg chg="add mod">
          <ac:chgData name="Jesus Ariel Bonilla Gonzalez" userId="b580c111-0355-41ae-804f-f3791f7d5178" providerId="ADAL" clId="{A80673FF-24D5-43AC-9D3E-CCFA4FFA0194}" dt="2021-10-21T04:19:41.465" v="1017" actId="1076"/>
          <ac:spMkLst>
            <pc:docMk/>
            <pc:sldMk cId="722600310" sldId="259"/>
            <ac:spMk id="19" creationId="{188EE99C-9E9F-43EE-B22E-8BC895CC15B7}"/>
          </ac:spMkLst>
        </pc:spChg>
        <pc:spChg chg="add mod">
          <ac:chgData name="Jesus Ariel Bonilla Gonzalez" userId="b580c111-0355-41ae-804f-f3791f7d5178" providerId="ADAL" clId="{A80673FF-24D5-43AC-9D3E-CCFA4FFA0194}" dt="2021-10-21T04:19:44.216" v="1018" actId="1076"/>
          <ac:spMkLst>
            <pc:docMk/>
            <pc:sldMk cId="722600310" sldId="259"/>
            <ac:spMk id="20" creationId="{6A6CE42B-8DA9-4B39-B524-18AA8547D48A}"/>
          </ac:spMkLst>
        </pc:spChg>
        <pc:spChg chg="add mod">
          <ac:chgData name="Jesus Ariel Bonilla Gonzalez" userId="b580c111-0355-41ae-804f-f3791f7d5178" providerId="ADAL" clId="{A80673FF-24D5-43AC-9D3E-CCFA4FFA0194}" dt="2021-10-21T04:19:48.217" v="1019" actId="1076"/>
          <ac:spMkLst>
            <pc:docMk/>
            <pc:sldMk cId="722600310" sldId="259"/>
            <ac:spMk id="21" creationId="{7FCBF77C-6C9E-4540-9129-51B1492845D9}"/>
          </ac:spMkLst>
        </pc:spChg>
        <pc:spChg chg="add mod">
          <ac:chgData name="Jesus Ariel Bonilla Gonzalez" userId="b580c111-0355-41ae-804f-f3791f7d5178" providerId="ADAL" clId="{A80673FF-24D5-43AC-9D3E-CCFA4FFA0194}" dt="2021-10-21T04:20:56.411" v="1054" actId="20577"/>
          <ac:spMkLst>
            <pc:docMk/>
            <pc:sldMk cId="722600310" sldId="259"/>
            <ac:spMk id="22" creationId="{581AED65-CCDB-4962-845B-925CCB26DAEA}"/>
          </ac:spMkLst>
        </pc:spChg>
        <pc:picChg chg="del">
          <ac:chgData name="Jesus Ariel Bonilla Gonzalez" userId="b580c111-0355-41ae-804f-f3791f7d5178" providerId="ADAL" clId="{A80673FF-24D5-43AC-9D3E-CCFA4FFA0194}" dt="2021-10-21T04:06:50.021" v="448" actId="478"/>
          <ac:picMkLst>
            <pc:docMk/>
            <pc:sldMk cId="722600310" sldId="259"/>
            <ac:picMk id="2" creationId="{F7E2268C-54E0-4261-8D16-C23B74CC172E}"/>
          </ac:picMkLst>
        </pc:picChg>
      </pc:sldChg>
      <pc:sldChg chg="addSp delSp modSp add mod ord">
        <pc:chgData name="Jesus Ariel Bonilla Gonzalez" userId="b580c111-0355-41ae-804f-f3791f7d5178" providerId="ADAL" clId="{A80673FF-24D5-43AC-9D3E-CCFA4FFA0194}" dt="2021-10-21T04:29:45.287" v="1648" actId="113"/>
        <pc:sldMkLst>
          <pc:docMk/>
          <pc:sldMk cId="3829235548" sldId="260"/>
        </pc:sldMkLst>
        <pc:spChg chg="mod">
          <ac:chgData name="Jesus Ariel Bonilla Gonzalez" userId="b580c111-0355-41ae-804f-f3791f7d5178" providerId="ADAL" clId="{A80673FF-24D5-43AC-9D3E-CCFA4FFA0194}" dt="2021-10-21T04:22:32.086" v="1085" actId="14100"/>
          <ac:spMkLst>
            <pc:docMk/>
            <pc:sldMk cId="3829235548" sldId="260"/>
            <ac:spMk id="3" creationId="{B925784C-BCAF-415F-9A02-743997ECE221}"/>
          </ac:spMkLst>
        </pc:spChg>
        <pc:spChg chg="mod">
          <ac:chgData name="Jesus Ariel Bonilla Gonzalez" userId="b580c111-0355-41ae-804f-f3791f7d5178" providerId="ADAL" clId="{A80673FF-24D5-43AC-9D3E-CCFA4FFA0194}" dt="2021-10-21T04:29:40.843" v="1647" actId="113"/>
          <ac:spMkLst>
            <pc:docMk/>
            <pc:sldMk cId="3829235548" sldId="260"/>
            <ac:spMk id="4" creationId="{B22655E6-036B-4B78-9848-2E303568FFA2}"/>
          </ac:spMkLst>
        </pc:spChg>
        <pc:spChg chg="add mod">
          <ac:chgData name="Jesus Ariel Bonilla Gonzalez" userId="b580c111-0355-41ae-804f-f3791f7d5178" providerId="ADAL" clId="{A80673FF-24D5-43AC-9D3E-CCFA4FFA0194}" dt="2021-10-21T04:29:09.726" v="1633" actId="20577"/>
          <ac:spMkLst>
            <pc:docMk/>
            <pc:sldMk cId="3829235548" sldId="260"/>
            <ac:spMk id="5" creationId="{064BB54E-4588-4160-BCD2-2F0A89C42FEB}"/>
          </ac:spMkLst>
        </pc:spChg>
        <pc:spChg chg="add mod">
          <ac:chgData name="Jesus Ariel Bonilla Gonzalez" userId="b580c111-0355-41ae-804f-f3791f7d5178" providerId="ADAL" clId="{A80673FF-24D5-43AC-9D3E-CCFA4FFA0194}" dt="2021-10-21T04:29:45.287" v="1648" actId="113"/>
          <ac:spMkLst>
            <pc:docMk/>
            <pc:sldMk cId="3829235548" sldId="260"/>
            <ac:spMk id="6" creationId="{88D0223F-9515-4C93-8802-975BB92E3C93}"/>
          </ac:spMkLst>
        </pc:spChg>
        <pc:picChg chg="del mod">
          <ac:chgData name="Jesus Ariel Bonilla Gonzalez" userId="b580c111-0355-41ae-804f-f3791f7d5178" providerId="ADAL" clId="{A80673FF-24D5-43AC-9D3E-CCFA4FFA0194}" dt="2021-10-21T04:22:47.828" v="1087" actId="478"/>
          <ac:picMkLst>
            <pc:docMk/>
            <pc:sldMk cId="3829235548" sldId="260"/>
            <ac:picMk id="2" creationId="{F7E2268C-54E0-4261-8D16-C23B74CC172E}"/>
          </ac:picMkLst>
        </pc:picChg>
      </pc:sldChg>
      <pc:sldChg chg="addSp delSp modSp add mod">
        <pc:chgData name="Jesus Ariel Bonilla Gonzalez" userId="b580c111-0355-41ae-804f-f3791f7d5178" providerId="ADAL" clId="{A80673FF-24D5-43AC-9D3E-CCFA4FFA0194}" dt="2021-10-21T04:30:41.559" v="1657" actId="1076"/>
        <pc:sldMkLst>
          <pc:docMk/>
          <pc:sldMk cId="1223161117" sldId="261"/>
        </pc:sldMkLst>
        <pc:spChg chg="del">
          <ac:chgData name="Jesus Ariel Bonilla Gonzalez" userId="b580c111-0355-41ae-804f-f3791f7d5178" providerId="ADAL" clId="{A80673FF-24D5-43AC-9D3E-CCFA4FFA0194}" dt="2021-10-21T04:30:22.197" v="1652" actId="21"/>
          <ac:spMkLst>
            <pc:docMk/>
            <pc:sldMk cId="1223161117" sldId="261"/>
            <ac:spMk id="4" creationId="{B22655E6-036B-4B78-9848-2E303568FFA2}"/>
          </ac:spMkLst>
        </pc:spChg>
        <pc:spChg chg="del">
          <ac:chgData name="Jesus Ariel Bonilla Gonzalez" userId="b580c111-0355-41ae-804f-f3791f7d5178" providerId="ADAL" clId="{A80673FF-24D5-43AC-9D3E-CCFA4FFA0194}" dt="2021-10-21T04:30:19.340" v="1651" actId="21"/>
          <ac:spMkLst>
            <pc:docMk/>
            <pc:sldMk cId="1223161117" sldId="261"/>
            <ac:spMk id="5" creationId="{064BB54E-4588-4160-BCD2-2F0A89C42FEB}"/>
          </ac:spMkLst>
        </pc:spChg>
        <pc:spChg chg="del">
          <ac:chgData name="Jesus Ariel Bonilla Gonzalez" userId="b580c111-0355-41ae-804f-f3791f7d5178" providerId="ADAL" clId="{A80673FF-24D5-43AC-9D3E-CCFA4FFA0194}" dt="2021-10-21T04:30:24.206" v="1653" actId="21"/>
          <ac:spMkLst>
            <pc:docMk/>
            <pc:sldMk cId="1223161117" sldId="261"/>
            <ac:spMk id="6" creationId="{88D0223F-9515-4C93-8802-975BB92E3C93}"/>
          </ac:spMkLst>
        </pc:spChg>
        <pc:picChg chg="add mod">
          <ac:chgData name="Jesus Ariel Bonilla Gonzalez" userId="b580c111-0355-41ae-804f-f3791f7d5178" providerId="ADAL" clId="{A80673FF-24D5-43AC-9D3E-CCFA4FFA0194}" dt="2021-10-21T04:30:41.559" v="1657" actId="1076"/>
          <ac:picMkLst>
            <pc:docMk/>
            <pc:sldMk cId="1223161117" sldId="261"/>
            <ac:picMk id="1026" creationId="{D6327920-CF68-41A2-BAE1-BB704A5B2C3D}"/>
          </ac:picMkLst>
        </pc:picChg>
      </pc:sldChg>
      <pc:sldChg chg="addSp delSp modSp add mod ord">
        <pc:chgData name="Jesus Ariel Bonilla Gonzalez" userId="b580c111-0355-41ae-804f-f3791f7d5178" providerId="ADAL" clId="{A80673FF-24D5-43AC-9D3E-CCFA4FFA0194}" dt="2021-10-21T05:06:59.267" v="1962" actId="1076"/>
        <pc:sldMkLst>
          <pc:docMk/>
          <pc:sldMk cId="1933045240" sldId="262"/>
        </pc:sldMkLst>
        <pc:spChg chg="mod">
          <ac:chgData name="Jesus Ariel Bonilla Gonzalez" userId="b580c111-0355-41ae-804f-f3791f7d5178" providerId="ADAL" clId="{A80673FF-24D5-43AC-9D3E-CCFA4FFA0194}" dt="2021-10-21T04:35:16.248" v="1662" actId="6549"/>
          <ac:spMkLst>
            <pc:docMk/>
            <pc:sldMk cId="1933045240" sldId="262"/>
            <ac:spMk id="3" creationId="{B925784C-BCAF-415F-9A02-743997ECE221}"/>
          </ac:spMkLst>
        </pc:spChg>
        <pc:spChg chg="mod">
          <ac:chgData name="Jesus Ariel Bonilla Gonzalez" userId="b580c111-0355-41ae-804f-f3791f7d5178" providerId="ADAL" clId="{A80673FF-24D5-43AC-9D3E-CCFA4FFA0194}" dt="2021-10-21T04:58:47.004" v="1952" actId="6549"/>
          <ac:spMkLst>
            <pc:docMk/>
            <pc:sldMk cId="1933045240" sldId="262"/>
            <ac:spMk id="4" creationId="{B22655E6-036B-4B78-9848-2E303568FFA2}"/>
          </ac:spMkLst>
        </pc:spChg>
        <pc:picChg chg="del">
          <ac:chgData name="Jesus Ariel Bonilla Gonzalez" userId="b580c111-0355-41ae-804f-f3791f7d5178" providerId="ADAL" clId="{A80673FF-24D5-43AC-9D3E-CCFA4FFA0194}" dt="2021-10-21T04:35:18.944" v="1663" actId="478"/>
          <ac:picMkLst>
            <pc:docMk/>
            <pc:sldMk cId="1933045240" sldId="262"/>
            <ac:picMk id="2" creationId="{F7E2268C-54E0-4261-8D16-C23B74CC172E}"/>
          </ac:picMkLst>
        </pc:picChg>
        <pc:picChg chg="add del mod">
          <ac:chgData name="Jesus Ariel Bonilla Gonzalez" userId="b580c111-0355-41ae-804f-f3791f7d5178" providerId="ADAL" clId="{A80673FF-24D5-43AC-9D3E-CCFA4FFA0194}" dt="2021-10-21T05:06:43.739" v="1959" actId="478"/>
          <ac:picMkLst>
            <pc:docMk/>
            <pc:sldMk cId="1933045240" sldId="262"/>
            <ac:picMk id="5" creationId="{ACD1BD38-0538-4C1A-BE90-472953E7179B}"/>
          </ac:picMkLst>
        </pc:picChg>
        <pc:picChg chg="add mod">
          <ac:chgData name="Jesus Ariel Bonilla Gonzalez" userId="b580c111-0355-41ae-804f-f3791f7d5178" providerId="ADAL" clId="{A80673FF-24D5-43AC-9D3E-CCFA4FFA0194}" dt="2021-10-21T05:06:59.267" v="1962" actId="1076"/>
          <ac:picMkLst>
            <pc:docMk/>
            <pc:sldMk cId="1933045240" sldId="262"/>
            <ac:picMk id="6" creationId="{F81AE2C4-42B9-4915-8857-8F1D0339E8FE}"/>
          </ac:picMkLst>
        </pc:picChg>
      </pc:sldChg>
      <pc:sldChg chg="delSp modSp add mod">
        <pc:chgData name="Jesus Ariel Bonilla Gonzalez" userId="b580c111-0355-41ae-804f-f3791f7d5178" providerId="ADAL" clId="{A80673FF-24D5-43AC-9D3E-CCFA4FFA0194}" dt="2021-10-21T05:06:30.606" v="1958" actId="1076"/>
        <pc:sldMkLst>
          <pc:docMk/>
          <pc:sldMk cId="3645764553" sldId="263"/>
        </pc:sldMkLst>
        <pc:spChg chg="del">
          <ac:chgData name="Jesus Ariel Bonilla Gonzalez" userId="b580c111-0355-41ae-804f-f3791f7d5178" providerId="ADAL" clId="{A80673FF-24D5-43AC-9D3E-CCFA4FFA0194}" dt="2021-10-21T05:06:22.061" v="1955" actId="21"/>
          <ac:spMkLst>
            <pc:docMk/>
            <pc:sldMk cId="3645764553" sldId="263"/>
            <ac:spMk id="3" creationId="{B925784C-BCAF-415F-9A02-743997ECE221}"/>
          </ac:spMkLst>
        </pc:spChg>
        <pc:spChg chg="del">
          <ac:chgData name="Jesus Ariel Bonilla Gonzalez" userId="b580c111-0355-41ae-804f-f3791f7d5178" providerId="ADAL" clId="{A80673FF-24D5-43AC-9D3E-CCFA4FFA0194}" dt="2021-10-21T05:06:17.030" v="1954" actId="21"/>
          <ac:spMkLst>
            <pc:docMk/>
            <pc:sldMk cId="3645764553" sldId="263"/>
            <ac:spMk id="4" creationId="{B22655E6-036B-4B78-9848-2E303568FFA2}"/>
          </ac:spMkLst>
        </pc:spChg>
        <pc:picChg chg="mod">
          <ac:chgData name="Jesus Ariel Bonilla Gonzalez" userId="b580c111-0355-41ae-804f-f3791f7d5178" providerId="ADAL" clId="{A80673FF-24D5-43AC-9D3E-CCFA4FFA0194}" dt="2021-10-21T05:06:30.606" v="1958" actId="1076"/>
          <ac:picMkLst>
            <pc:docMk/>
            <pc:sldMk cId="3645764553" sldId="263"/>
            <ac:picMk id="5" creationId="{ACD1BD38-0538-4C1A-BE90-472953E7179B}"/>
          </ac:picMkLst>
        </pc:picChg>
      </pc:sldChg>
      <pc:sldChg chg="addSp delSp modSp add mod">
        <pc:chgData name="Jesus Ariel Bonilla Gonzalez" userId="b580c111-0355-41ae-804f-f3791f7d5178" providerId="ADAL" clId="{A80673FF-24D5-43AC-9D3E-CCFA4FFA0194}" dt="2021-10-21T05:07:33.334" v="1969" actId="14100"/>
        <pc:sldMkLst>
          <pc:docMk/>
          <pc:sldMk cId="669578497" sldId="264"/>
        </pc:sldMkLst>
        <pc:picChg chg="add mod">
          <ac:chgData name="Jesus Ariel Bonilla Gonzalez" userId="b580c111-0355-41ae-804f-f3791f7d5178" providerId="ADAL" clId="{A80673FF-24D5-43AC-9D3E-CCFA4FFA0194}" dt="2021-10-21T05:07:33.334" v="1969" actId="14100"/>
          <ac:picMkLst>
            <pc:docMk/>
            <pc:sldMk cId="669578497" sldId="264"/>
            <ac:picMk id="2" creationId="{A7419E32-39BF-46CE-B920-F8A009B711BE}"/>
          </ac:picMkLst>
        </pc:picChg>
        <pc:picChg chg="del">
          <ac:chgData name="Jesus Ariel Bonilla Gonzalez" userId="b580c111-0355-41ae-804f-f3791f7d5178" providerId="ADAL" clId="{A80673FF-24D5-43AC-9D3E-CCFA4FFA0194}" dt="2021-10-21T05:07:08.096" v="1964" actId="478"/>
          <ac:picMkLst>
            <pc:docMk/>
            <pc:sldMk cId="669578497" sldId="264"/>
            <ac:picMk id="5" creationId="{ACD1BD38-0538-4C1A-BE90-472953E7179B}"/>
          </ac:picMkLst>
        </pc:picChg>
      </pc:sldChg>
      <pc:sldChg chg="add">
        <pc:chgData name="Jesus Ariel Bonilla Gonzalez" userId="b580c111-0355-41ae-804f-f3791f7d5178" providerId="ADAL" clId="{A80673FF-24D5-43AC-9D3E-CCFA4FFA0194}" dt="2021-10-21T05:07:39.479" v="1970" actId="2890"/>
        <pc:sldMkLst>
          <pc:docMk/>
          <pc:sldMk cId="2728640826" sldId="265"/>
        </pc:sldMkLst>
      </pc:sldChg>
      <pc:sldChg chg="addSp delSp modSp add mod">
        <pc:chgData name="Jesus Ariel Bonilla Gonzalez" userId="b580c111-0355-41ae-804f-f3791f7d5178" providerId="ADAL" clId="{A80673FF-24D5-43AC-9D3E-CCFA4FFA0194}" dt="2021-10-21T05:17:11.929" v="1976" actId="1076"/>
        <pc:sldMkLst>
          <pc:docMk/>
          <pc:sldMk cId="198998438" sldId="266"/>
        </pc:sldMkLst>
        <pc:picChg chg="del">
          <ac:chgData name="Jesus Ariel Bonilla Gonzalez" userId="b580c111-0355-41ae-804f-f3791f7d5178" providerId="ADAL" clId="{A80673FF-24D5-43AC-9D3E-CCFA4FFA0194}" dt="2021-10-21T05:16:59.293" v="1972" actId="478"/>
          <ac:picMkLst>
            <pc:docMk/>
            <pc:sldMk cId="198998438" sldId="266"/>
            <ac:picMk id="2" creationId="{A7419E32-39BF-46CE-B920-F8A009B711BE}"/>
          </ac:picMkLst>
        </pc:picChg>
        <pc:picChg chg="add mod">
          <ac:chgData name="Jesus Ariel Bonilla Gonzalez" userId="b580c111-0355-41ae-804f-f3791f7d5178" providerId="ADAL" clId="{A80673FF-24D5-43AC-9D3E-CCFA4FFA0194}" dt="2021-10-21T05:17:11.929" v="1976" actId="1076"/>
          <ac:picMkLst>
            <pc:docMk/>
            <pc:sldMk cId="198998438" sldId="266"/>
            <ac:picMk id="2050" creationId="{E034F76A-6F5E-4B0B-9B49-92124FCE5129}"/>
          </ac:picMkLst>
        </pc:picChg>
      </pc:sldChg>
      <pc:sldChg chg="addSp delSp modSp add mod">
        <pc:chgData name="Jesus Ariel Bonilla Gonzalez" userId="b580c111-0355-41ae-804f-f3791f7d5178" providerId="ADAL" clId="{A80673FF-24D5-43AC-9D3E-CCFA4FFA0194}" dt="2021-10-21T05:24:20.290" v="2007" actId="1076"/>
        <pc:sldMkLst>
          <pc:docMk/>
          <pc:sldMk cId="3359683599" sldId="267"/>
        </pc:sldMkLst>
        <pc:spChg chg="add mod">
          <ac:chgData name="Jesus Ariel Bonilla Gonzalez" userId="b580c111-0355-41ae-804f-f3791f7d5178" providerId="ADAL" clId="{A80673FF-24D5-43AC-9D3E-CCFA4FFA0194}" dt="2021-10-21T05:22:33.348" v="1995" actId="1076"/>
          <ac:spMkLst>
            <pc:docMk/>
            <pc:sldMk cId="3359683599" sldId="267"/>
            <ac:spMk id="3" creationId="{438484E2-5599-4AF0-8C4E-B5226381D0E9}"/>
          </ac:spMkLst>
        </pc:spChg>
        <pc:picChg chg="add del mod">
          <ac:chgData name="Jesus Ariel Bonilla Gonzalez" userId="b580c111-0355-41ae-804f-f3791f7d5178" providerId="ADAL" clId="{A80673FF-24D5-43AC-9D3E-CCFA4FFA0194}" dt="2021-10-21T05:23:09.689" v="1998" actId="478"/>
          <ac:picMkLst>
            <pc:docMk/>
            <pc:sldMk cId="3359683599" sldId="267"/>
            <ac:picMk id="2" creationId="{D898C607-8F95-472D-9410-224E8578A29F}"/>
          </ac:picMkLst>
        </pc:picChg>
        <pc:picChg chg="del">
          <ac:chgData name="Jesus Ariel Bonilla Gonzalez" userId="b580c111-0355-41ae-804f-f3791f7d5178" providerId="ADAL" clId="{A80673FF-24D5-43AC-9D3E-CCFA4FFA0194}" dt="2021-10-21T05:21:55.358" v="1978" actId="478"/>
          <ac:picMkLst>
            <pc:docMk/>
            <pc:sldMk cId="3359683599" sldId="267"/>
            <ac:picMk id="2050" creationId="{E034F76A-6F5E-4B0B-9B49-92124FCE5129}"/>
          </ac:picMkLst>
        </pc:picChg>
        <pc:picChg chg="add del">
          <ac:chgData name="Jesus Ariel Bonilla Gonzalez" userId="b580c111-0355-41ae-804f-f3791f7d5178" providerId="ADAL" clId="{A80673FF-24D5-43AC-9D3E-CCFA4FFA0194}" dt="2021-10-21T05:23:30.894" v="2000" actId="478"/>
          <ac:picMkLst>
            <pc:docMk/>
            <pc:sldMk cId="3359683599" sldId="267"/>
            <ac:picMk id="3074" creationId="{ED0D15FB-CCAD-4570-9A49-7822729DEDCA}"/>
          </ac:picMkLst>
        </pc:picChg>
        <pc:picChg chg="add del mod">
          <ac:chgData name="Jesus Ariel Bonilla Gonzalez" userId="b580c111-0355-41ae-804f-f3791f7d5178" providerId="ADAL" clId="{A80673FF-24D5-43AC-9D3E-CCFA4FFA0194}" dt="2021-10-21T05:23:58.366" v="2004" actId="478"/>
          <ac:picMkLst>
            <pc:docMk/>
            <pc:sldMk cId="3359683599" sldId="267"/>
            <ac:picMk id="3076" creationId="{1DF6CE20-EB71-45AB-9336-2C671DA6A46C}"/>
          </ac:picMkLst>
        </pc:picChg>
        <pc:picChg chg="add del">
          <ac:chgData name="Jesus Ariel Bonilla Gonzalez" userId="b580c111-0355-41ae-804f-f3791f7d5178" providerId="ADAL" clId="{A80673FF-24D5-43AC-9D3E-CCFA4FFA0194}" dt="2021-10-21T05:23:58.366" v="2004" actId="478"/>
          <ac:picMkLst>
            <pc:docMk/>
            <pc:sldMk cId="3359683599" sldId="267"/>
            <ac:picMk id="3078" creationId="{6CAC0D8D-5B21-495F-9BA6-66258A4D4704}"/>
          </ac:picMkLst>
        </pc:picChg>
        <pc:picChg chg="add mod">
          <ac:chgData name="Jesus Ariel Bonilla Gonzalez" userId="b580c111-0355-41ae-804f-f3791f7d5178" providerId="ADAL" clId="{A80673FF-24D5-43AC-9D3E-CCFA4FFA0194}" dt="2021-10-21T05:24:20.290" v="2007" actId="1076"/>
          <ac:picMkLst>
            <pc:docMk/>
            <pc:sldMk cId="3359683599" sldId="267"/>
            <ac:picMk id="3080" creationId="{9A74BD7E-43A3-410F-BB27-A5C3F5DA1351}"/>
          </ac:picMkLst>
        </pc:picChg>
      </pc:sldChg>
      <pc:sldChg chg="addSp delSp modSp add mod">
        <pc:chgData name="Jesus Ariel Bonilla Gonzalez" userId="b580c111-0355-41ae-804f-f3791f7d5178" providerId="ADAL" clId="{A80673FF-24D5-43AC-9D3E-CCFA4FFA0194}" dt="2021-10-21T05:26:05.340" v="2016" actId="14100"/>
        <pc:sldMkLst>
          <pc:docMk/>
          <pc:sldMk cId="1483687139" sldId="268"/>
        </pc:sldMkLst>
        <pc:spChg chg="del">
          <ac:chgData name="Jesus Ariel Bonilla Gonzalez" userId="b580c111-0355-41ae-804f-f3791f7d5178" providerId="ADAL" clId="{A80673FF-24D5-43AC-9D3E-CCFA4FFA0194}" dt="2021-10-21T05:25:55.836" v="2013" actId="478"/>
          <ac:spMkLst>
            <pc:docMk/>
            <pc:sldMk cId="1483687139" sldId="268"/>
            <ac:spMk id="3" creationId="{438484E2-5599-4AF0-8C4E-B5226381D0E9}"/>
          </ac:spMkLst>
        </pc:spChg>
        <pc:picChg chg="del">
          <ac:chgData name="Jesus Ariel Bonilla Gonzalez" userId="b580c111-0355-41ae-804f-f3791f7d5178" providerId="ADAL" clId="{A80673FF-24D5-43AC-9D3E-CCFA4FFA0194}" dt="2021-10-21T05:25:47.082" v="2009" actId="478"/>
          <ac:picMkLst>
            <pc:docMk/>
            <pc:sldMk cId="1483687139" sldId="268"/>
            <ac:picMk id="3080" creationId="{9A74BD7E-43A3-410F-BB27-A5C3F5DA1351}"/>
          </ac:picMkLst>
        </pc:picChg>
        <pc:picChg chg="add mod">
          <ac:chgData name="Jesus Ariel Bonilla Gonzalez" userId="b580c111-0355-41ae-804f-f3791f7d5178" providerId="ADAL" clId="{A80673FF-24D5-43AC-9D3E-CCFA4FFA0194}" dt="2021-10-21T05:26:05.340" v="2016" actId="14100"/>
          <ac:picMkLst>
            <pc:docMk/>
            <pc:sldMk cId="1483687139" sldId="268"/>
            <ac:picMk id="4098" creationId="{7B6FB7E3-06EE-4BD5-859F-7080D14B8D54}"/>
          </ac:picMkLst>
        </pc:picChg>
      </pc:sldChg>
    </pc:docChg>
  </pc:docChgLst>
  <pc:docChgLst>
    <pc:chgData name="Jesus Ariel Bonilla Gonzalez" userId="b580c111-0355-41ae-804f-f3791f7d5178" providerId="ADAL" clId="{3F48B291-98AF-44CB-A719-CDB761D70D6A}"/>
    <pc:docChg chg="undo custSel addSld delSld modSld sldOrd">
      <pc:chgData name="Jesus Ariel Bonilla Gonzalez" userId="b580c111-0355-41ae-804f-f3791f7d5178" providerId="ADAL" clId="{3F48B291-98AF-44CB-A719-CDB761D70D6A}" dt="2021-10-23T05:55:10.931" v="1170" actId="20577"/>
      <pc:docMkLst>
        <pc:docMk/>
      </pc:docMkLst>
      <pc:sldChg chg="modSp mod">
        <pc:chgData name="Jesus Ariel Bonilla Gonzalez" userId="b580c111-0355-41ae-804f-f3791f7d5178" providerId="ADAL" clId="{3F48B291-98AF-44CB-A719-CDB761D70D6A}" dt="2021-10-23T04:55:41.321" v="2"/>
        <pc:sldMkLst>
          <pc:docMk/>
          <pc:sldMk cId="1977115063" sldId="256"/>
        </pc:sldMkLst>
        <pc:spChg chg="mod">
          <ac:chgData name="Jesus Ariel Bonilla Gonzalez" userId="b580c111-0355-41ae-804f-f3791f7d5178" providerId="ADAL" clId="{3F48B291-98AF-44CB-A719-CDB761D70D6A}" dt="2021-10-23T04:55:41.321" v="2"/>
          <ac:spMkLst>
            <pc:docMk/>
            <pc:sldMk cId="1977115063" sldId="256"/>
            <ac:spMk id="3" creationId="{2993C8EA-215F-447E-B00B-4E17E8CCFC33}"/>
          </ac:spMkLst>
        </pc:spChg>
      </pc:sldChg>
      <pc:sldChg chg="modSp">
        <pc:chgData name="Jesus Ariel Bonilla Gonzalez" userId="b580c111-0355-41ae-804f-f3791f7d5178" providerId="ADAL" clId="{3F48B291-98AF-44CB-A719-CDB761D70D6A}" dt="2021-10-23T04:56:01.918" v="26" actId="20577"/>
        <pc:sldMkLst>
          <pc:docMk/>
          <pc:sldMk cId="1303279749" sldId="257"/>
        </pc:sldMkLst>
        <pc:graphicFrameChg chg="mod">
          <ac:chgData name="Jesus Ariel Bonilla Gonzalez" userId="b580c111-0355-41ae-804f-f3791f7d5178" providerId="ADAL" clId="{3F48B291-98AF-44CB-A719-CDB761D70D6A}" dt="2021-10-23T04:56:01.918" v="26" actId="20577"/>
          <ac:graphicFrameMkLst>
            <pc:docMk/>
            <pc:sldMk cId="1303279749" sldId="257"/>
            <ac:graphicFrameMk id="2" creationId="{D8848B11-6124-41C4-85BE-11F3ABB8C33B}"/>
          </ac:graphicFrameMkLst>
        </pc:graphicFrameChg>
      </pc:sldChg>
      <pc:sldChg chg="delSp modSp mod">
        <pc:chgData name="Jesus Ariel Bonilla Gonzalez" userId="b580c111-0355-41ae-804f-f3791f7d5178" providerId="ADAL" clId="{3F48B291-98AF-44CB-A719-CDB761D70D6A}" dt="2021-10-23T05:03:41.586" v="292" actId="20577"/>
        <pc:sldMkLst>
          <pc:docMk/>
          <pc:sldMk cId="984760050" sldId="258"/>
        </pc:sldMkLst>
        <pc:spChg chg="mod">
          <ac:chgData name="Jesus Ariel Bonilla Gonzalez" userId="b580c111-0355-41ae-804f-f3791f7d5178" providerId="ADAL" clId="{3F48B291-98AF-44CB-A719-CDB761D70D6A}" dt="2021-10-23T04:56:42.279" v="73" actId="20577"/>
          <ac:spMkLst>
            <pc:docMk/>
            <pc:sldMk cId="984760050" sldId="258"/>
            <ac:spMk id="3" creationId="{B925784C-BCAF-415F-9A02-743997ECE221}"/>
          </ac:spMkLst>
        </pc:spChg>
        <pc:spChg chg="mod">
          <ac:chgData name="Jesus Ariel Bonilla Gonzalez" userId="b580c111-0355-41ae-804f-f3791f7d5178" providerId="ADAL" clId="{3F48B291-98AF-44CB-A719-CDB761D70D6A}" dt="2021-10-23T05:03:41.586" v="292" actId="20577"/>
          <ac:spMkLst>
            <pc:docMk/>
            <pc:sldMk cId="984760050" sldId="258"/>
            <ac:spMk id="4" creationId="{B22655E6-036B-4B78-9848-2E303568FFA2}"/>
          </ac:spMkLst>
        </pc:spChg>
        <pc:picChg chg="del">
          <ac:chgData name="Jesus Ariel Bonilla Gonzalez" userId="b580c111-0355-41ae-804f-f3791f7d5178" providerId="ADAL" clId="{3F48B291-98AF-44CB-A719-CDB761D70D6A}" dt="2021-10-23T04:56:20.341" v="37" actId="478"/>
          <ac:picMkLst>
            <pc:docMk/>
            <pc:sldMk cId="984760050" sldId="258"/>
            <ac:picMk id="2" creationId="{F7E2268C-54E0-4261-8D16-C23B74CC172E}"/>
          </ac:picMkLst>
        </pc:picChg>
      </pc:sldChg>
      <pc:sldChg chg="del">
        <pc:chgData name="Jesus Ariel Bonilla Gonzalez" userId="b580c111-0355-41ae-804f-f3791f7d5178" providerId="ADAL" clId="{3F48B291-98AF-44CB-A719-CDB761D70D6A}" dt="2021-10-23T04:56:11.370" v="27" actId="47"/>
        <pc:sldMkLst>
          <pc:docMk/>
          <pc:sldMk cId="722600310" sldId="259"/>
        </pc:sldMkLst>
      </pc:sldChg>
      <pc:sldChg chg="addSp delSp modSp add mod">
        <pc:chgData name="Jesus Ariel Bonilla Gonzalez" userId="b580c111-0355-41ae-804f-f3791f7d5178" providerId="ADAL" clId="{3F48B291-98AF-44CB-A719-CDB761D70D6A}" dt="2021-10-23T05:09:38.074" v="299" actId="1076"/>
        <pc:sldMkLst>
          <pc:docMk/>
          <pc:sldMk cId="2554661961" sldId="259"/>
        </pc:sldMkLst>
        <pc:spChg chg="del">
          <ac:chgData name="Jesus Ariel Bonilla Gonzalez" userId="b580c111-0355-41ae-804f-f3791f7d5178" providerId="ADAL" clId="{3F48B291-98AF-44CB-A719-CDB761D70D6A}" dt="2021-10-23T05:05:04.247" v="294" actId="478"/>
          <ac:spMkLst>
            <pc:docMk/>
            <pc:sldMk cId="2554661961" sldId="259"/>
            <ac:spMk id="4" creationId="{B22655E6-036B-4B78-9848-2E303568FFA2}"/>
          </ac:spMkLst>
        </pc:spChg>
        <pc:picChg chg="add mod">
          <ac:chgData name="Jesus Ariel Bonilla Gonzalez" userId="b580c111-0355-41ae-804f-f3791f7d5178" providerId="ADAL" clId="{3F48B291-98AF-44CB-A719-CDB761D70D6A}" dt="2021-10-23T05:05:27.226" v="296" actId="1076"/>
          <ac:picMkLst>
            <pc:docMk/>
            <pc:sldMk cId="2554661961" sldId="259"/>
            <ac:picMk id="5" creationId="{4C199650-194A-4B58-A3EA-89C6FBAD9018}"/>
          </ac:picMkLst>
        </pc:picChg>
        <pc:picChg chg="add mod">
          <ac:chgData name="Jesus Ariel Bonilla Gonzalez" userId="b580c111-0355-41ae-804f-f3791f7d5178" providerId="ADAL" clId="{3F48B291-98AF-44CB-A719-CDB761D70D6A}" dt="2021-10-23T05:09:38.074" v="299" actId="1076"/>
          <ac:picMkLst>
            <pc:docMk/>
            <pc:sldMk cId="2554661961" sldId="259"/>
            <ac:picMk id="7" creationId="{02630CF4-B6D4-4E99-888E-79977F095831}"/>
          </ac:picMkLst>
        </pc:picChg>
      </pc:sldChg>
      <pc:sldChg chg="addSp delSp modSp add mod">
        <pc:chgData name="Jesus Ariel Bonilla Gonzalez" userId="b580c111-0355-41ae-804f-f3791f7d5178" providerId="ADAL" clId="{3F48B291-98AF-44CB-A719-CDB761D70D6A}" dt="2021-10-23T05:12:12.015" v="310" actId="1076"/>
        <pc:sldMkLst>
          <pc:docMk/>
          <pc:sldMk cId="340902217" sldId="260"/>
        </pc:sldMkLst>
        <pc:picChg chg="del">
          <ac:chgData name="Jesus Ariel Bonilla Gonzalez" userId="b580c111-0355-41ae-804f-f3791f7d5178" providerId="ADAL" clId="{3F48B291-98AF-44CB-A719-CDB761D70D6A}" dt="2021-10-23T05:09:57.473" v="301" actId="478"/>
          <ac:picMkLst>
            <pc:docMk/>
            <pc:sldMk cId="340902217" sldId="260"/>
            <ac:picMk id="5" creationId="{4C199650-194A-4B58-A3EA-89C6FBAD9018}"/>
          </ac:picMkLst>
        </pc:picChg>
        <pc:picChg chg="del">
          <ac:chgData name="Jesus Ariel Bonilla Gonzalez" userId="b580c111-0355-41ae-804f-f3791f7d5178" providerId="ADAL" clId="{3F48B291-98AF-44CB-A719-CDB761D70D6A}" dt="2021-10-23T05:09:57.473" v="301" actId="478"/>
          <ac:picMkLst>
            <pc:docMk/>
            <pc:sldMk cId="340902217" sldId="260"/>
            <ac:picMk id="7" creationId="{02630CF4-B6D4-4E99-888E-79977F095831}"/>
          </ac:picMkLst>
        </pc:picChg>
        <pc:picChg chg="add mod">
          <ac:chgData name="Jesus Ariel Bonilla Gonzalez" userId="b580c111-0355-41ae-804f-f3791f7d5178" providerId="ADAL" clId="{3F48B291-98AF-44CB-A719-CDB761D70D6A}" dt="2021-10-23T05:12:09.958" v="309" actId="14100"/>
          <ac:picMkLst>
            <pc:docMk/>
            <pc:sldMk cId="340902217" sldId="260"/>
            <ac:picMk id="1026" creationId="{4A68412E-3B66-488A-AE99-E3833D546863}"/>
          </ac:picMkLst>
        </pc:picChg>
        <pc:picChg chg="add mod">
          <ac:chgData name="Jesus Ariel Bonilla Gonzalez" userId="b580c111-0355-41ae-804f-f3791f7d5178" providerId="ADAL" clId="{3F48B291-98AF-44CB-A719-CDB761D70D6A}" dt="2021-10-23T05:12:12.015" v="310" actId="1076"/>
          <ac:picMkLst>
            <pc:docMk/>
            <pc:sldMk cId="340902217" sldId="260"/>
            <ac:picMk id="1028" creationId="{B951FE55-9623-4976-8AAB-A4F2E50D03AD}"/>
          </ac:picMkLst>
        </pc:picChg>
      </pc:sldChg>
      <pc:sldChg chg="del">
        <pc:chgData name="Jesus Ariel Bonilla Gonzalez" userId="b580c111-0355-41ae-804f-f3791f7d5178" providerId="ADAL" clId="{3F48B291-98AF-44CB-A719-CDB761D70D6A}" dt="2021-10-23T04:56:11.560" v="28" actId="47"/>
        <pc:sldMkLst>
          <pc:docMk/>
          <pc:sldMk cId="3829235548" sldId="260"/>
        </pc:sldMkLst>
      </pc:sldChg>
      <pc:sldChg chg="modSp add mod ord">
        <pc:chgData name="Jesus Ariel Bonilla Gonzalez" userId="b580c111-0355-41ae-804f-f3791f7d5178" providerId="ADAL" clId="{3F48B291-98AF-44CB-A719-CDB761D70D6A}" dt="2021-10-23T05:16:02.310" v="375"/>
        <pc:sldMkLst>
          <pc:docMk/>
          <pc:sldMk cId="125317015" sldId="261"/>
        </pc:sldMkLst>
        <pc:spChg chg="mod">
          <ac:chgData name="Jesus Ariel Bonilla Gonzalez" userId="b580c111-0355-41ae-804f-f3791f7d5178" providerId="ADAL" clId="{3F48B291-98AF-44CB-A719-CDB761D70D6A}" dt="2021-10-23T05:16:02.310" v="375"/>
          <ac:spMkLst>
            <pc:docMk/>
            <pc:sldMk cId="125317015" sldId="261"/>
            <ac:spMk id="4" creationId="{B22655E6-036B-4B78-9848-2E303568FFA2}"/>
          </ac:spMkLst>
        </pc:spChg>
      </pc:sldChg>
      <pc:sldChg chg="del">
        <pc:chgData name="Jesus Ariel Bonilla Gonzalez" userId="b580c111-0355-41ae-804f-f3791f7d5178" providerId="ADAL" clId="{3F48B291-98AF-44CB-A719-CDB761D70D6A}" dt="2021-10-23T04:56:11.771" v="29" actId="47"/>
        <pc:sldMkLst>
          <pc:docMk/>
          <pc:sldMk cId="1223161117" sldId="261"/>
        </pc:sldMkLst>
      </pc:sldChg>
      <pc:sldChg chg="addSp modSp add mod">
        <pc:chgData name="Jesus Ariel Bonilla Gonzalez" userId="b580c111-0355-41ae-804f-f3791f7d5178" providerId="ADAL" clId="{3F48B291-98AF-44CB-A719-CDB761D70D6A}" dt="2021-10-23T05:27:49.385" v="716" actId="14100"/>
        <pc:sldMkLst>
          <pc:docMk/>
          <pc:sldMk cId="917471556" sldId="262"/>
        </pc:sldMkLst>
        <pc:spChg chg="mod">
          <ac:chgData name="Jesus Ariel Bonilla Gonzalez" userId="b580c111-0355-41ae-804f-f3791f7d5178" providerId="ADAL" clId="{3F48B291-98AF-44CB-A719-CDB761D70D6A}" dt="2021-10-23T05:27:16.160" v="711" actId="313"/>
          <ac:spMkLst>
            <pc:docMk/>
            <pc:sldMk cId="917471556" sldId="262"/>
            <ac:spMk id="4" creationId="{B22655E6-036B-4B78-9848-2E303568FFA2}"/>
          </ac:spMkLst>
        </pc:spChg>
        <pc:picChg chg="add mod">
          <ac:chgData name="Jesus Ariel Bonilla Gonzalez" userId="b580c111-0355-41ae-804f-f3791f7d5178" providerId="ADAL" clId="{3F48B291-98AF-44CB-A719-CDB761D70D6A}" dt="2021-10-23T05:27:49.385" v="716" actId="14100"/>
          <ac:picMkLst>
            <pc:docMk/>
            <pc:sldMk cId="917471556" sldId="262"/>
            <ac:picMk id="2050" creationId="{35C9A80F-00CD-4FDA-9305-5A7C3E7C8107}"/>
          </ac:picMkLst>
        </pc:picChg>
      </pc:sldChg>
      <pc:sldChg chg="del">
        <pc:chgData name="Jesus Ariel Bonilla Gonzalez" userId="b580c111-0355-41ae-804f-f3791f7d5178" providerId="ADAL" clId="{3F48B291-98AF-44CB-A719-CDB761D70D6A}" dt="2021-10-23T04:56:12.288" v="30" actId="47"/>
        <pc:sldMkLst>
          <pc:docMk/>
          <pc:sldMk cId="1933045240" sldId="262"/>
        </pc:sldMkLst>
      </pc:sldChg>
      <pc:sldChg chg="addSp delSp modSp add mod">
        <pc:chgData name="Jesus Ariel Bonilla Gonzalez" userId="b580c111-0355-41ae-804f-f3791f7d5178" providerId="ADAL" clId="{3F48B291-98AF-44CB-A719-CDB761D70D6A}" dt="2021-10-23T05:29:39.171" v="737" actId="1076"/>
        <pc:sldMkLst>
          <pc:docMk/>
          <pc:sldMk cId="1040084024" sldId="263"/>
        </pc:sldMkLst>
        <pc:spChg chg="mod">
          <ac:chgData name="Jesus Ariel Bonilla Gonzalez" userId="b580c111-0355-41ae-804f-f3791f7d5178" providerId="ADAL" clId="{3F48B291-98AF-44CB-A719-CDB761D70D6A}" dt="2021-10-23T05:28:15.713" v="734" actId="20577"/>
          <ac:spMkLst>
            <pc:docMk/>
            <pc:sldMk cId="1040084024" sldId="263"/>
            <ac:spMk id="3" creationId="{B925784C-BCAF-415F-9A02-743997ECE221}"/>
          </ac:spMkLst>
        </pc:spChg>
        <pc:spChg chg="del">
          <ac:chgData name="Jesus Ariel Bonilla Gonzalez" userId="b580c111-0355-41ae-804f-f3791f7d5178" providerId="ADAL" clId="{3F48B291-98AF-44CB-A719-CDB761D70D6A}" dt="2021-10-23T05:28:09.535" v="719" actId="21"/>
          <ac:spMkLst>
            <pc:docMk/>
            <pc:sldMk cId="1040084024" sldId="263"/>
            <ac:spMk id="4" creationId="{B22655E6-036B-4B78-9848-2E303568FFA2}"/>
          </ac:spMkLst>
        </pc:spChg>
        <pc:picChg chg="del">
          <ac:chgData name="Jesus Ariel Bonilla Gonzalez" userId="b580c111-0355-41ae-804f-f3791f7d5178" providerId="ADAL" clId="{3F48B291-98AF-44CB-A719-CDB761D70D6A}" dt="2021-10-23T05:28:03.827" v="718" actId="478"/>
          <ac:picMkLst>
            <pc:docMk/>
            <pc:sldMk cId="1040084024" sldId="263"/>
            <ac:picMk id="2050" creationId="{35C9A80F-00CD-4FDA-9305-5A7C3E7C8107}"/>
          </ac:picMkLst>
        </pc:picChg>
        <pc:picChg chg="add mod">
          <ac:chgData name="Jesus Ariel Bonilla Gonzalez" userId="b580c111-0355-41ae-804f-f3791f7d5178" providerId="ADAL" clId="{3F48B291-98AF-44CB-A719-CDB761D70D6A}" dt="2021-10-23T05:29:39.171" v="737" actId="1076"/>
          <ac:picMkLst>
            <pc:docMk/>
            <pc:sldMk cId="1040084024" sldId="263"/>
            <ac:picMk id="3074" creationId="{B2E3FA40-73BA-422E-878F-54C41F8A3F24}"/>
          </ac:picMkLst>
        </pc:picChg>
      </pc:sldChg>
      <pc:sldChg chg="del">
        <pc:chgData name="Jesus Ariel Bonilla Gonzalez" userId="b580c111-0355-41ae-804f-f3791f7d5178" providerId="ADAL" clId="{3F48B291-98AF-44CB-A719-CDB761D70D6A}" dt="2021-10-23T04:56:12.852" v="31" actId="47"/>
        <pc:sldMkLst>
          <pc:docMk/>
          <pc:sldMk cId="3645764553" sldId="263"/>
        </pc:sldMkLst>
      </pc:sldChg>
      <pc:sldChg chg="addSp delSp modSp add mod">
        <pc:chgData name="Jesus Ariel Bonilla Gonzalez" userId="b580c111-0355-41ae-804f-f3791f7d5178" providerId="ADAL" clId="{3F48B291-98AF-44CB-A719-CDB761D70D6A}" dt="2021-10-23T05:34:24.284" v="784" actId="1076"/>
        <pc:sldMkLst>
          <pc:docMk/>
          <pc:sldMk cId="314827242" sldId="264"/>
        </pc:sldMkLst>
        <pc:spChg chg="mod">
          <ac:chgData name="Jesus Ariel Bonilla Gonzalez" userId="b580c111-0355-41ae-804f-f3791f7d5178" providerId="ADAL" clId="{3F48B291-98AF-44CB-A719-CDB761D70D6A}" dt="2021-10-23T05:30:17.840" v="781" actId="14100"/>
          <ac:spMkLst>
            <pc:docMk/>
            <pc:sldMk cId="314827242" sldId="264"/>
            <ac:spMk id="3" creationId="{B925784C-BCAF-415F-9A02-743997ECE221}"/>
          </ac:spMkLst>
        </pc:spChg>
        <pc:picChg chg="del">
          <ac:chgData name="Jesus Ariel Bonilla Gonzalez" userId="b580c111-0355-41ae-804f-f3791f7d5178" providerId="ADAL" clId="{3F48B291-98AF-44CB-A719-CDB761D70D6A}" dt="2021-10-23T05:30:19.448" v="782" actId="478"/>
          <ac:picMkLst>
            <pc:docMk/>
            <pc:sldMk cId="314827242" sldId="264"/>
            <ac:picMk id="3074" creationId="{B2E3FA40-73BA-422E-878F-54C41F8A3F24}"/>
          </ac:picMkLst>
        </pc:picChg>
        <pc:picChg chg="add mod">
          <ac:chgData name="Jesus Ariel Bonilla Gonzalez" userId="b580c111-0355-41ae-804f-f3791f7d5178" providerId="ADAL" clId="{3F48B291-98AF-44CB-A719-CDB761D70D6A}" dt="2021-10-23T05:34:24.284" v="784" actId="1076"/>
          <ac:picMkLst>
            <pc:docMk/>
            <pc:sldMk cId="314827242" sldId="264"/>
            <ac:picMk id="4098" creationId="{E55382F4-D694-4817-8BC3-83B8D85A34F9}"/>
          </ac:picMkLst>
        </pc:picChg>
      </pc:sldChg>
      <pc:sldChg chg="del">
        <pc:chgData name="Jesus Ariel Bonilla Gonzalez" userId="b580c111-0355-41ae-804f-f3791f7d5178" providerId="ADAL" clId="{3F48B291-98AF-44CB-A719-CDB761D70D6A}" dt="2021-10-23T04:56:13.166" v="32" actId="47"/>
        <pc:sldMkLst>
          <pc:docMk/>
          <pc:sldMk cId="669578497" sldId="264"/>
        </pc:sldMkLst>
      </pc:sldChg>
      <pc:sldChg chg="addSp delSp modSp add mod">
        <pc:chgData name="Jesus Ariel Bonilla Gonzalez" userId="b580c111-0355-41ae-804f-f3791f7d5178" providerId="ADAL" clId="{3F48B291-98AF-44CB-A719-CDB761D70D6A}" dt="2021-10-23T05:36:15.034" v="818" actId="1076"/>
        <pc:sldMkLst>
          <pc:docMk/>
          <pc:sldMk cId="1119844269" sldId="265"/>
        </pc:sldMkLst>
        <pc:spChg chg="mod">
          <ac:chgData name="Jesus Ariel Bonilla Gonzalez" userId="b580c111-0355-41ae-804f-f3791f7d5178" providerId="ADAL" clId="{3F48B291-98AF-44CB-A719-CDB761D70D6A}" dt="2021-10-23T05:34:42.466" v="814" actId="20577"/>
          <ac:spMkLst>
            <pc:docMk/>
            <pc:sldMk cId="1119844269" sldId="265"/>
            <ac:spMk id="3" creationId="{B925784C-BCAF-415F-9A02-743997ECE221}"/>
          </ac:spMkLst>
        </pc:spChg>
        <pc:picChg chg="del">
          <ac:chgData name="Jesus Ariel Bonilla Gonzalez" userId="b580c111-0355-41ae-804f-f3791f7d5178" providerId="ADAL" clId="{3F48B291-98AF-44CB-A719-CDB761D70D6A}" dt="2021-10-23T05:36:06.907" v="815" actId="478"/>
          <ac:picMkLst>
            <pc:docMk/>
            <pc:sldMk cId="1119844269" sldId="265"/>
            <ac:picMk id="4098" creationId="{E55382F4-D694-4817-8BC3-83B8D85A34F9}"/>
          </ac:picMkLst>
        </pc:picChg>
        <pc:picChg chg="add mod">
          <ac:chgData name="Jesus Ariel Bonilla Gonzalez" userId="b580c111-0355-41ae-804f-f3791f7d5178" providerId="ADAL" clId="{3F48B291-98AF-44CB-A719-CDB761D70D6A}" dt="2021-10-23T05:36:15.034" v="818" actId="1076"/>
          <ac:picMkLst>
            <pc:docMk/>
            <pc:sldMk cId="1119844269" sldId="265"/>
            <ac:picMk id="5122" creationId="{72C53CB1-D415-4DEF-A632-A04882CB8CD8}"/>
          </ac:picMkLst>
        </pc:picChg>
      </pc:sldChg>
      <pc:sldChg chg="del">
        <pc:chgData name="Jesus Ariel Bonilla Gonzalez" userId="b580c111-0355-41ae-804f-f3791f7d5178" providerId="ADAL" clId="{3F48B291-98AF-44CB-A719-CDB761D70D6A}" dt="2021-10-23T04:56:13.591" v="33" actId="47"/>
        <pc:sldMkLst>
          <pc:docMk/>
          <pc:sldMk cId="2728640826" sldId="265"/>
        </pc:sldMkLst>
      </pc:sldChg>
      <pc:sldChg chg="del">
        <pc:chgData name="Jesus Ariel Bonilla Gonzalez" userId="b580c111-0355-41ae-804f-f3791f7d5178" providerId="ADAL" clId="{3F48B291-98AF-44CB-A719-CDB761D70D6A}" dt="2021-10-23T04:56:14.071" v="34" actId="47"/>
        <pc:sldMkLst>
          <pc:docMk/>
          <pc:sldMk cId="198998438" sldId="266"/>
        </pc:sldMkLst>
      </pc:sldChg>
      <pc:sldChg chg="addSp delSp modSp add mod">
        <pc:chgData name="Jesus Ariel Bonilla Gonzalez" userId="b580c111-0355-41ae-804f-f3791f7d5178" providerId="ADAL" clId="{3F48B291-98AF-44CB-A719-CDB761D70D6A}" dt="2021-10-23T05:44:11.553" v="837" actId="20577"/>
        <pc:sldMkLst>
          <pc:docMk/>
          <pc:sldMk cId="4154419846" sldId="266"/>
        </pc:sldMkLst>
        <pc:spChg chg="mod">
          <ac:chgData name="Jesus Ariel Bonilla Gonzalez" userId="b580c111-0355-41ae-804f-f3791f7d5178" providerId="ADAL" clId="{3F48B291-98AF-44CB-A719-CDB761D70D6A}" dt="2021-10-23T05:44:11.553" v="837" actId="20577"/>
          <ac:spMkLst>
            <pc:docMk/>
            <pc:sldMk cId="4154419846" sldId="266"/>
            <ac:spMk id="3" creationId="{B925784C-BCAF-415F-9A02-743997ECE221}"/>
          </ac:spMkLst>
        </pc:spChg>
        <pc:spChg chg="add mod">
          <ac:chgData name="Jesus Ariel Bonilla Gonzalez" userId="b580c111-0355-41ae-804f-f3791f7d5178" providerId="ADAL" clId="{3F48B291-98AF-44CB-A719-CDB761D70D6A}" dt="2021-10-23T05:43:54.895" v="827" actId="1076"/>
          <ac:spMkLst>
            <pc:docMk/>
            <pc:sldMk cId="4154419846" sldId="266"/>
            <ac:spMk id="5" creationId="{DB94A755-6690-4527-B391-9E3ABC2D0DBD}"/>
          </ac:spMkLst>
        </pc:spChg>
        <pc:picChg chg="del">
          <ac:chgData name="Jesus Ariel Bonilla Gonzalez" userId="b580c111-0355-41ae-804f-f3791f7d5178" providerId="ADAL" clId="{3F48B291-98AF-44CB-A719-CDB761D70D6A}" dt="2021-10-23T05:43:26.044" v="822" actId="478"/>
          <ac:picMkLst>
            <pc:docMk/>
            <pc:sldMk cId="4154419846" sldId="266"/>
            <ac:picMk id="5122" creationId="{72C53CB1-D415-4DEF-A632-A04882CB8CD8}"/>
          </ac:picMkLst>
        </pc:picChg>
        <pc:picChg chg="add mod">
          <ac:chgData name="Jesus Ariel Bonilla Gonzalez" userId="b580c111-0355-41ae-804f-f3791f7d5178" providerId="ADAL" clId="{3F48B291-98AF-44CB-A719-CDB761D70D6A}" dt="2021-10-23T05:43:56.542" v="828" actId="1076"/>
          <ac:picMkLst>
            <pc:docMk/>
            <pc:sldMk cId="4154419846" sldId="266"/>
            <ac:picMk id="6146" creationId="{6BA3A3E8-3548-441A-8469-73B82F7F9C1F}"/>
          </ac:picMkLst>
        </pc:picChg>
      </pc:sldChg>
      <pc:sldChg chg="add del setBg">
        <pc:chgData name="Jesus Ariel Bonilla Gonzalez" userId="b580c111-0355-41ae-804f-f3791f7d5178" providerId="ADAL" clId="{3F48B291-98AF-44CB-A719-CDB761D70D6A}" dt="2021-10-23T05:44:17.619" v="839" actId="47"/>
        <pc:sldMkLst>
          <pc:docMk/>
          <pc:sldMk cId="1256542945" sldId="267"/>
        </pc:sldMkLst>
      </pc:sldChg>
      <pc:sldChg chg="addSp delSp modSp add del mod ord">
        <pc:chgData name="Jesus Ariel Bonilla Gonzalez" userId="b580c111-0355-41ae-804f-f3791f7d5178" providerId="ADAL" clId="{3F48B291-98AF-44CB-A719-CDB761D70D6A}" dt="2021-10-23T05:46:03.692" v="861" actId="2696"/>
        <pc:sldMkLst>
          <pc:docMk/>
          <pc:sldMk cId="3180201101" sldId="267"/>
        </pc:sldMkLst>
        <pc:spChg chg="mod">
          <ac:chgData name="Jesus Ariel Bonilla Gonzalez" userId="b580c111-0355-41ae-804f-f3791f7d5178" providerId="ADAL" clId="{3F48B291-98AF-44CB-A719-CDB761D70D6A}" dt="2021-10-23T05:45:22.546" v="857" actId="6549"/>
          <ac:spMkLst>
            <pc:docMk/>
            <pc:sldMk cId="3180201101" sldId="267"/>
            <ac:spMk id="3" creationId="{B925784C-BCAF-415F-9A02-743997ECE221}"/>
          </ac:spMkLst>
        </pc:spChg>
        <pc:picChg chg="del">
          <ac:chgData name="Jesus Ariel Bonilla Gonzalez" userId="b580c111-0355-41ae-804f-f3791f7d5178" providerId="ADAL" clId="{3F48B291-98AF-44CB-A719-CDB761D70D6A}" dt="2021-10-23T05:44:26.039" v="843" actId="478"/>
          <ac:picMkLst>
            <pc:docMk/>
            <pc:sldMk cId="3180201101" sldId="267"/>
            <ac:picMk id="5122" creationId="{72C53CB1-D415-4DEF-A632-A04882CB8CD8}"/>
          </ac:picMkLst>
        </pc:picChg>
        <pc:picChg chg="add mod">
          <ac:chgData name="Jesus Ariel Bonilla Gonzalez" userId="b580c111-0355-41ae-804f-f3791f7d5178" providerId="ADAL" clId="{3F48B291-98AF-44CB-A719-CDB761D70D6A}" dt="2021-10-23T05:45:28.278" v="859" actId="1076"/>
          <ac:picMkLst>
            <pc:docMk/>
            <pc:sldMk cId="3180201101" sldId="267"/>
            <ac:picMk id="7170" creationId="{BE4E3B14-E4CD-4F10-B709-BD5CE0F369C9}"/>
          </ac:picMkLst>
        </pc:picChg>
      </pc:sldChg>
      <pc:sldChg chg="del">
        <pc:chgData name="Jesus Ariel Bonilla Gonzalez" userId="b580c111-0355-41ae-804f-f3791f7d5178" providerId="ADAL" clId="{3F48B291-98AF-44CB-A719-CDB761D70D6A}" dt="2021-10-23T04:56:14.490" v="35" actId="47"/>
        <pc:sldMkLst>
          <pc:docMk/>
          <pc:sldMk cId="3359683599" sldId="267"/>
        </pc:sldMkLst>
      </pc:sldChg>
      <pc:sldChg chg="addSp delSp modSp add mod">
        <pc:chgData name="Jesus Ariel Bonilla Gonzalez" userId="b580c111-0355-41ae-804f-f3791f7d5178" providerId="ADAL" clId="{3F48B291-98AF-44CB-A719-CDB761D70D6A}" dt="2021-10-23T05:55:10.931" v="1170" actId="20577"/>
        <pc:sldMkLst>
          <pc:docMk/>
          <pc:sldMk cId="585850447" sldId="268"/>
        </pc:sldMkLst>
        <pc:spChg chg="mod">
          <ac:chgData name="Jesus Ariel Bonilla Gonzalez" userId="b580c111-0355-41ae-804f-f3791f7d5178" providerId="ADAL" clId="{3F48B291-98AF-44CB-A719-CDB761D70D6A}" dt="2021-10-23T05:46:11.850" v="874" actId="20577"/>
          <ac:spMkLst>
            <pc:docMk/>
            <pc:sldMk cId="585850447" sldId="268"/>
            <ac:spMk id="3" creationId="{B925784C-BCAF-415F-9A02-743997ECE221}"/>
          </ac:spMkLst>
        </pc:spChg>
        <pc:spChg chg="add mod">
          <ac:chgData name="Jesus Ariel Bonilla Gonzalez" userId="b580c111-0355-41ae-804f-f3791f7d5178" providerId="ADAL" clId="{3F48B291-98AF-44CB-A719-CDB761D70D6A}" dt="2021-10-23T05:55:10.931" v="1170" actId="20577"/>
          <ac:spMkLst>
            <pc:docMk/>
            <pc:sldMk cId="585850447" sldId="268"/>
            <ac:spMk id="4" creationId="{30BEBE28-ABC9-47DD-88BB-83620678A181}"/>
          </ac:spMkLst>
        </pc:spChg>
        <pc:picChg chg="del">
          <ac:chgData name="Jesus Ariel Bonilla Gonzalez" userId="b580c111-0355-41ae-804f-f3791f7d5178" providerId="ADAL" clId="{3F48B291-98AF-44CB-A719-CDB761D70D6A}" dt="2021-10-23T05:46:13.397" v="875" actId="478"/>
          <ac:picMkLst>
            <pc:docMk/>
            <pc:sldMk cId="585850447" sldId="268"/>
            <ac:picMk id="7170" creationId="{BE4E3B14-E4CD-4F10-B709-BD5CE0F369C9}"/>
          </ac:picMkLst>
        </pc:picChg>
        <pc:picChg chg="add mod">
          <ac:chgData name="Jesus Ariel Bonilla Gonzalez" userId="b580c111-0355-41ae-804f-f3791f7d5178" providerId="ADAL" clId="{3F48B291-98AF-44CB-A719-CDB761D70D6A}" dt="2021-10-23T05:50:29.355" v="1055" actId="1076"/>
          <ac:picMkLst>
            <pc:docMk/>
            <pc:sldMk cId="585850447" sldId="268"/>
            <ac:picMk id="9218" creationId="{EB805513-C599-4729-9EA6-B0DE5D1F248E}"/>
          </ac:picMkLst>
        </pc:picChg>
      </pc:sldChg>
      <pc:sldChg chg="del">
        <pc:chgData name="Jesus Ariel Bonilla Gonzalez" userId="b580c111-0355-41ae-804f-f3791f7d5178" providerId="ADAL" clId="{3F48B291-98AF-44CB-A719-CDB761D70D6A}" dt="2021-10-23T04:56:15.285" v="36" actId="47"/>
        <pc:sldMkLst>
          <pc:docMk/>
          <pc:sldMk cId="1483687139" sldId="268"/>
        </pc:sldMkLst>
      </pc:sldChg>
      <pc:sldChg chg="addSp delSp modSp add mod">
        <pc:chgData name="Jesus Ariel Bonilla Gonzalez" userId="b580c111-0355-41ae-804f-f3791f7d5178" providerId="ADAL" clId="{3F48B291-98AF-44CB-A719-CDB761D70D6A}" dt="2021-10-23T05:54:19.846" v="1075" actId="1076"/>
        <pc:sldMkLst>
          <pc:docMk/>
          <pc:sldMk cId="1886091694" sldId="269"/>
        </pc:sldMkLst>
        <pc:spChg chg="mod">
          <ac:chgData name="Jesus Ariel Bonilla Gonzalez" userId="b580c111-0355-41ae-804f-f3791f7d5178" providerId="ADAL" clId="{3F48B291-98AF-44CB-A719-CDB761D70D6A}" dt="2021-10-23T05:50:43.813" v="1070" actId="20577"/>
          <ac:spMkLst>
            <pc:docMk/>
            <pc:sldMk cId="1886091694" sldId="269"/>
            <ac:spMk id="4" creationId="{30BEBE28-ABC9-47DD-88BB-83620678A181}"/>
          </ac:spMkLst>
        </pc:spChg>
        <pc:picChg chg="del">
          <ac:chgData name="Jesus Ariel Bonilla Gonzalez" userId="b580c111-0355-41ae-804f-f3791f7d5178" providerId="ADAL" clId="{3F48B291-98AF-44CB-A719-CDB761D70D6A}" dt="2021-10-23T05:50:38.552" v="1057" actId="478"/>
          <ac:picMkLst>
            <pc:docMk/>
            <pc:sldMk cId="1886091694" sldId="269"/>
            <ac:picMk id="9218" creationId="{EB805513-C599-4729-9EA6-B0DE5D1F248E}"/>
          </ac:picMkLst>
        </pc:picChg>
        <pc:picChg chg="add mod">
          <ac:chgData name="Jesus Ariel Bonilla Gonzalez" userId="b580c111-0355-41ae-804f-f3791f7d5178" providerId="ADAL" clId="{3F48B291-98AF-44CB-A719-CDB761D70D6A}" dt="2021-10-23T05:54:19.846" v="1075" actId="1076"/>
          <ac:picMkLst>
            <pc:docMk/>
            <pc:sldMk cId="1886091694" sldId="269"/>
            <ac:picMk id="10242" creationId="{84119E72-F4F2-4DA6-B285-A2EF9FC846C9}"/>
          </ac:picMkLst>
        </pc:picChg>
      </pc:sldChg>
    </pc:docChg>
  </pc:docChgLst>
  <pc:docChgLst>
    <pc:chgData name="Jesus Ariel Bonilla Gonzalez" userId="b580c111-0355-41ae-804f-f3791f7d5178" providerId="ADAL" clId="{80E903F7-413B-471A-86CB-5D33D4E128E7}"/>
    <pc:docChg chg="custSel addSld delSld modSld modMainMaster">
      <pc:chgData name="Jesus Ariel Bonilla Gonzalez" userId="b580c111-0355-41ae-804f-f3791f7d5178" providerId="ADAL" clId="{80E903F7-413B-471A-86CB-5D33D4E128E7}" dt="2021-10-21T03:48:18.795" v="13" actId="1076"/>
      <pc:docMkLst>
        <pc:docMk/>
      </pc:docMkLst>
      <pc:sldChg chg="addSp modSp setBg">
        <pc:chgData name="Jesus Ariel Bonilla Gonzalez" userId="b580c111-0355-41ae-804f-f3791f7d5178" providerId="ADAL" clId="{80E903F7-413B-471A-86CB-5D33D4E128E7}" dt="2021-10-21T03:48:03.719" v="9"/>
        <pc:sldMkLst>
          <pc:docMk/>
          <pc:sldMk cId="1977115063" sldId="256"/>
        </pc:sldMkLst>
        <pc:spChg chg="add mod">
          <ac:chgData name="Jesus Ariel Bonilla Gonzalez" userId="b580c111-0355-41ae-804f-f3791f7d5178" providerId="ADAL" clId="{80E903F7-413B-471A-86CB-5D33D4E128E7}" dt="2021-10-21T03:48:03.719" v="9"/>
          <ac:spMkLst>
            <pc:docMk/>
            <pc:sldMk cId="1977115063" sldId="256"/>
            <ac:spMk id="2" creationId="{8B8DA031-0EDD-4586-AFD0-3BB2A1FF5565}"/>
          </ac:spMkLst>
        </pc:spChg>
        <pc:spChg chg="add mod">
          <ac:chgData name="Jesus Ariel Bonilla Gonzalez" userId="b580c111-0355-41ae-804f-f3791f7d5178" providerId="ADAL" clId="{80E903F7-413B-471A-86CB-5D33D4E128E7}" dt="2021-10-21T03:48:03.719" v="9"/>
          <ac:spMkLst>
            <pc:docMk/>
            <pc:sldMk cId="1977115063" sldId="256"/>
            <ac:spMk id="3" creationId="{2993C8EA-215F-447E-B00B-4E17E8CCFC33}"/>
          </ac:spMkLst>
        </pc:spChg>
      </pc:sldChg>
      <pc:sldChg chg="addSp modSp setBg">
        <pc:chgData name="Jesus Ariel Bonilla Gonzalez" userId="b580c111-0355-41ae-804f-f3791f7d5178" providerId="ADAL" clId="{80E903F7-413B-471A-86CB-5D33D4E128E7}" dt="2021-10-21T03:46:40.289" v="6"/>
        <pc:sldMkLst>
          <pc:docMk/>
          <pc:sldMk cId="1303279749" sldId="257"/>
        </pc:sldMkLst>
        <pc:graphicFrameChg chg="add mod">
          <ac:chgData name="Jesus Ariel Bonilla Gonzalez" userId="b580c111-0355-41ae-804f-f3791f7d5178" providerId="ADAL" clId="{80E903F7-413B-471A-86CB-5D33D4E128E7}" dt="2021-10-21T03:46:22.853" v="4"/>
          <ac:graphicFrameMkLst>
            <pc:docMk/>
            <pc:sldMk cId="1303279749" sldId="257"/>
            <ac:graphicFrameMk id="2" creationId="{D8848B11-6124-41C4-85BE-11F3ABB8C33B}"/>
          </ac:graphicFrameMkLst>
        </pc:graphicFrameChg>
      </pc:sldChg>
      <pc:sldChg chg="add del setBg">
        <pc:chgData name="Jesus Ariel Bonilla Gonzalez" userId="b580c111-0355-41ae-804f-f3791f7d5178" providerId="ADAL" clId="{80E903F7-413B-471A-86CB-5D33D4E128E7}" dt="2021-10-21T03:41:47.607" v="1" actId="47"/>
        <pc:sldMkLst>
          <pc:docMk/>
          <pc:sldMk cId="110701437" sldId="258"/>
        </pc:sldMkLst>
      </pc:sldChg>
      <pc:sldChg chg="addSp delSp modSp add mod">
        <pc:chgData name="Jesus Ariel Bonilla Gonzalez" userId="b580c111-0355-41ae-804f-f3791f7d5178" providerId="ADAL" clId="{80E903F7-413B-471A-86CB-5D33D4E128E7}" dt="2021-10-21T03:48:18.795" v="13" actId="1076"/>
        <pc:sldMkLst>
          <pc:docMk/>
          <pc:sldMk cId="984760050" sldId="258"/>
        </pc:sldMkLst>
        <pc:spChg chg="add mod">
          <ac:chgData name="Jesus Ariel Bonilla Gonzalez" userId="b580c111-0355-41ae-804f-f3791f7d5178" providerId="ADAL" clId="{80E903F7-413B-471A-86CB-5D33D4E128E7}" dt="2021-10-21T03:48:15.244" v="12" actId="1076"/>
          <ac:spMkLst>
            <pc:docMk/>
            <pc:sldMk cId="984760050" sldId="258"/>
            <ac:spMk id="3" creationId="{B925784C-BCAF-415F-9A02-743997ECE221}"/>
          </ac:spMkLst>
        </pc:spChg>
        <pc:spChg chg="add mod">
          <ac:chgData name="Jesus Ariel Bonilla Gonzalez" userId="b580c111-0355-41ae-804f-f3791f7d5178" providerId="ADAL" clId="{80E903F7-413B-471A-86CB-5D33D4E128E7}" dt="2021-10-21T03:48:18.795" v="13" actId="1076"/>
          <ac:spMkLst>
            <pc:docMk/>
            <pc:sldMk cId="984760050" sldId="258"/>
            <ac:spMk id="4" creationId="{B22655E6-036B-4B78-9848-2E303568FFA2}"/>
          </ac:spMkLst>
        </pc:spChg>
        <pc:graphicFrameChg chg="del">
          <ac:chgData name="Jesus Ariel Bonilla Gonzalez" userId="b580c111-0355-41ae-804f-f3791f7d5178" providerId="ADAL" clId="{80E903F7-413B-471A-86CB-5D33D4E128E7}" dt="2021-10-21T03:47:49.524" v="8" actId="21"/>
          <ac:graphicFrameMkLst>
            <pc:docMk/>
            <pc:sldMk cId="984760050" sldId="258"/>
            <ac:graphicFrameMk id="2" creationId="{D8848B11-6124-41C4-85BE-11F3ABB8C33B}"/>
          </ac:graphicFrameMkLst>
        </pc:graphicFrameChg>
      </pc:sldChg>
      <pc:sldChg chg="add del setBg">
        <pc:chgData name="Jesus Ariel Bonilla Gonzalez" userId="b580c111-0355-41ae-804f-f3791f7d5178" providerId="ADAL" clId="{80E903F7-413B-471A-86CB-5D33D4E128E7}" dt="2021-10-21T03:42:11.733" v="3" actId="47"/>
        <pc:sldMkLst>
          <pc:docMk/>
          <pc:sldMk cId="3803865791" sldId="258"/>
        </pc:sldMkLst>
      </pc:sldChg>
      <pc:sldMasterChg chg="setBg modSldLayout">
        <pc:chgData name="Jesus Ariel Bonilla Gonzalez" userId="b580c111-0355-41ae-804f-f3791f7d5178" providerId="ADAL" clId="{80E903F7-413B-471A-86CB-5D33D4E128E7}" dt="2021-10-21T03:46:40.289" v="6"/>
        <pc:sldMasterMkLst>
          <pc:docMk/>
          <pc:sldMasterMk cId="2841348538" sldId="2147483660"/>
        </pc:sldMasterMkLst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303564642" sldId="2147483661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2133354688" sldId="2147483662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010009272" sldId="2147483663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2877971581" sldId="2147483664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3658293" sldId="2147483665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3130482984" sldId="2147483666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925586491" sldId="2147483667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4103975191" sldId="2147483668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2940936431" sldId="2147483669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868851211" sldId="2147483670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983869628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1991F-670C-463F-BA20-53072DFB5ED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66AFF24-300F-4B1D-85D3-C37BA2B1250F}">
      <dgm:prSet/>
      <dgm:spPr/>
      <dgm:t>
        <a:bodyPr/>
        <a:lstStyle/>
        <a:p>
          <a:r>
            <a:rPr lang="es-CO" dirty="0"/>
            <a:t>Automatización</a:t>
          </a:r>
          <a:endParaRPr lang="es-ES" dirty="0"/>
        </a:p>
      </dgm:t>
    </dgm:pt>
    <dgm:pt modelId="{F372D8DF-E5CF-4484-B731-4E79BD5DF088}" type="parTrans" cxnId="{BC8678F0-BCBF-4914-9CC0-DCF9FD52AC87}">
      <dgm:prSet/>
      <dgm:spPr/>
      <dgm:t>
        <a:bodyPr/>
        <a:lstStyle/>
        <a:p>
          <a:endParaRPr lang="es-ES"/>
        </a:p>
      </dgm:t>
    </dgm:pt>
    <dgm:pt modelId="{662E301A-5EBE-45A3-ACA9-B1F440063757}" type="sibTrans" cxnId="{BC8678F0-BCBF-4914-9CC0-DCF9FD52AC87}">
      <dgm:prSet/>
      <dgm:spPr/>
      <dgm:t>
        <a:bodyPr/>
        <a:lstStyle/>
        <a:p>
          <a:endParaRPr lang="es-ES"/>
        </a:p>
      </dgm:t>
    </dgm:pt>
    <dgm:pt modelId="{DD4447E6-EBF9-447D-A7BE-16194EA35B8C}">
      <dgm:prSet/>
      <dgm:spPr/>
      <dgm:t>
        <a:bodyPr/>
        <a:lstStyle/>
        <a:p>
          <a:r>
            <a:rPr lang="es-CO" dirty="0"/>
            <a:t>Despliegue</a:t>
          </a:r>
          <a:endParaRPr lang="es-ES" dirty="0"/>
        </a:p>
      </dgm:t>
    </dgm:pt>
    <dgm:pt modelId="{C9C901EB-E6E6-40F6-80DA-52681D1FDBDE}" type="parTrans" cxnId="{96ADA8A6-934B-42F9-B2AC-755DBF614B0D}">
      <dgm:prSet/>
      <dgm:spPr/>
      <dgm:t>
        <a:bodyPr/>
        <a:lstStyle/>
        <a:p>
          <a:endParaRPr lang="es-ES"/>
        </a:p>
      </dgm:t>
    </dgm:pt>
    <dgm:pt modelId="{E86F256B-DFB9-4D2F-BDDA-832C83F032C9}" type="sibTrans" cxnId="{96ADA8A6-934B-42F9-B2AC-755DBF614B0D}">
      <dgm:prSet/>
      <dgm:spPr/>
      <dgm:t>
        <a:bodyPr/>
        <a:lstStyle/>
        <a:p>
          <a:endParaRPr lang="es-ES"/>
        </a:p>
      </dgm:t>
    </dgm:pt>
    <dgm:pt modelId="{3213BE6C-B39C-4150-8283-2034B2338EE0}" type="pres">
      <dgm:prSet presAssocID="{6691991F-670C-463F-BA20-53072DFB5EDE}" presName="Name0" presStyleCnt="0">
        <dgm:presLayoutVars>
          <dgm:chMax val="7"/>
          <dgm:chPref val="7"/>
          <dgm:dir/>
        </dgm:presLayoutVars>
      </dgm:prSet>
      <dgm:spPr/>
    </dgm:pt>
    <dgm:pt modelId="{71D83A07-7B61-48D7-A080-9E067790DF89}" type="pres">
      <dgm:prSet presAssocID="{6691991F-670C-463F-BA20-53072DFB5EDE}" presName="Name1" presStyleCnt="0"/>
      <dgm:spPr/>
    </dgm:pt>
    <dgm:pt modelId="{F4BFE57A-04D9-4270-B97B-5470A9AF3416}" type="pres">
      <dgm:prSet presAssocID="{6691991F-670C-463F-BA20-53072DFB5EDE}" presName="cycle" presStyleCnt="0"/>
      <dgm:spPr/>
    </dgm:pt>
    <dgm:pt modelId="{FA4037DD-32CF-445F-8461-7FEF06D2BCAA}" type="pres">
      <dgm:prSet presAssocID="{6691991F-670C-463F-BA20-53072DFB5EDE}" presName="srcNode" presStyleLbl="node1" presStyleIdx="0" presStyleCnt="2"/>
      <dgm:spPr/>
    </dgm:pt>
    <dgm:pt modelId="{28AA966D-0718-43AA-B2E9-9489329ED1E1}" type="pres">
      <dgm:prSet presAssocID="{6691991F-670C-463F-BA20-53072DFB5EDE}" presName="conn" presStyleLbl="parChTrans1D2" presStyleIdx="0" presStyleCnt="1"/>
      <dgm:spPr/>
    </dgm:pt>
    <dgm:pt modelId="{460CF36B-7BCD-443F-8D8A-138D3C777E5A}" type="pres">
      <dgm:prSet presAssocID="{6691991F-670C-463F-BA20-53072DFB5EDE}" presName="extraNode" presStyleLbl="node1" presStyleIdx="0" presStyleCnt="2"/>
      <dgm:spPr/>
    </dgm:pt>
    <dgm:pt modelId="{D2FCE5DD-2F2A-434B-8BE8-74ABF243758E}" type="pres">
      <dgm:prSet presAssocID="{6691991F-670C-463F-BA20-53072DFB5EDE}" presName="dstNode" presStyleLbl="node1" presStyleIdx="0" presStyleCnt="2"/>
      <dgm:spPr/>
    </dgm:pt>
    <dgm:pt modelId="{BE14E35E-B89D-499B-88E1-273F92E8AF76}" type="pres">
      <dgm:prSet presAssocID="{F66AFF24-300F-4B1D-85D3-C37BA2B1250F}" presName="text_1" presStyleLbl="node1" presStyleIdx="0" presStyleCnt="2">
        <dgm:presLayoutVars>
          <dgm:bulletEnabled val="1"/>
        </dgm:presLayoutVars>
      </dgm:prSet>
      <dgm:spPr/>
    </dgm:pt>
    <dgm:pt modelId="{B5BA8247-D9D0-4C7F-AF52-8CD371291078}" type="pres">
      <dgm:prSet presAssocID="{F66AFF24-300F-4B1D-85D3-C37BA2B1250F}" presName="accent_1" presStyleCnt="0"/>
      <dgm:spPr/>
    </dgm:pt>
    <dgm:pt modelId="{B7758A42-2575-4294-84A7-77BB0DEF5599}" type="pres">
      <dgm:prSet presAssocID="{F66AFF24-300F-4B1D-85D3-C37BA2B1250F}" presName="accentRepeatNode" presStyleLbl="solidFgAcc1" presStyleIdx="0" presStyleCnt="2"/>
      <dgm:spPr/>
    </dgm:pt>
    <dgm:pt modelId="{F2CD4BAB-C9EF-4230-901D-5C537784D3E6}" type="pres">
      <dgm:prSet presAssocID="{DD4447E6-EBF9-447D-A7BE-16194EA35B8C}" presName="text_2" presStyleLbl="node1" presStyleIdx="1" presStyleCnt="2">
        <dgm:presLayoutVars>
          <dgm:bulletEnabled val="1"/>
        </dgm:presLayoutVars>
      </dgm:prSet>
      <dgm:spPr/>
    </dgm:pt>
    <dgm:pt modelId="{4C9BDBB1-5EE6-4E28-93B0-0A0F11B86865}" type="pres">
      <dgm:prSet presAssocID="{DD4447E6-EBF9-447D-A7BE-16194EA35B8C}" presName="accent_2" presStyleCnt="0"/>
      <dgm:spPr/>
    </dgm:pt>
    <dgm:pt modelId="{8CCD145E-55B9-4E2C-9686-7B78C042F8C9}" type="pres">
      <dgm:prSet presAssocID="{DD4447E6-EBF9-447D-A7BE-16194EA35B8C}" presName="accentRepeatNode" presStyleLbl="solidFgAcc1" presStyleIdx="1" presStyleCnt="2"/>
      <dgm:spPr/>
    </dgm:pt>
  </dgm:ptLst>
  <dgm:cxnLst>
    <dgm:cxn modelId="{AC87FE55-9641-49AF-B1A9-1783DFAF872D}" type="presOf" srcId="{6691991F-670C-463F-BA20-53072DFB5EDE}" destId="{3213BE6C-B39C-4150-8283-2034B2338EE0}" srcOrd="0" destOrd="0" presId="urn:microsoft.com/office/officeart/2008/layout/VerticalCurvedList"/>
    <dgm:cxn modelId="{C7912B82-0AC3-4C88-9658-0D3CAA7C7A58}" type="presOf" srcId="{F66AFF24-300F-4B1D-85D3-C37BA2B1250F}" destId="{BE14E35E-B89D-499B-88E1-273F92E8AF76}" srcOrd="0" destOrd="0" presId="urn:microsoft.com/office/officeart/2008/layout/VerticalCurvedList"/>
    <dgm:cxn modelId="{96ADA8A6-934B-42F9-B2AC-755DBF614B0D}" srcId="{6691991F-670C-463F-BA20-53072DFB5EDE}" destId="{DD4447E6-EBF9-447D-A7BE-16194EA35B8C}" srcOrd="1" destOrd="0" parTransId="{C9C901EB-E6E6-40F6-80DA-52681D1FDBDE}" sibTransId="{E86F256B-DFB9-4D2F-BDDA-832C83F032C9}"/>
    <dgm:cxn modelId="{60C7FAB6-334A-469D-8AE7-643E0F0A1A82}" type="presOf" srcId="{662E301A-5EBE-45A3-ACA9-B1F440063757}" destId="{28AA966D-0718-43AA-B2E9-9489329ED1E1}" srcOrd="0" destOrd="0" presId="urn:microsoft.com/office/officeart/2008/layout/VerticalCurvedList"/>
    <dgm:cxn modelId="{31265AC5-C36F-46E6-A54C-093AFAAB729C}" type="presOf" srcId="{DD4447E6-EBF9-447D-A7BE-16194EA35B8C}" destId="{F2CD4BAB-C9EF-4230-901D-5C537784D3E6}" srcOrd="0" destOrd="0" presId="urn:microsoft.com/office/officeart/2008/layout/VerticalCurvedList"/>
    <dgm:cxn modelId="{BC8678F0-BCBF-4914-9CC0-DCF9FD52AC87}" srcId="{6691991F-670C-463F-BA20-53072DFB5EDE}" destId="{F66AFF24-300F-4B1D-85D3-C37BA2B1250F}" srcOrd="0" destOrd="0" parTransId="{F372D8DF-E5CF-4484-B731-4E79BD5DF088}" sibTransId="{662E301A-5EBE-45A3-ACA9-B1F440063757}"/>
    <dgm:cxn modelId="{30A428D4-F067-4A9A-8C3A-ECCE5B6142AD}" type="presParOf" srcId="{3213BE6C-B39C-4150-8283-2034B2338EE0}" destId="{71D83A07-7B61-48D7-A080-9E067790DF89}" srcOrd="0" destOrd="0" presId="urn:microsoft.com/office/officeart/2008/layout/VerticalCurvedList"/>
    <dgm:cxn modelId="{FD273837-41FE-40E5-92C8-DBB567CE5B76}" type="presParOf" srcId="{71D83A07-7B61-48D7-A080-9E067790DF89}" destId="{F4BFE57A-04D9-4270-B97B-5470A9AF3416}" srcOrd="0" destOrd="0" presId="urn:microsoft.com/office/officeart/2008/layout/VerticalCurvedList"/>
    <dgm:cxn modelId="{67FEF697-4F6C-4536-B5D5-C63B765722E7}" type="presParOf" srcId="{F4BFE57A-04D9-4270-B97B-5470A9AF3416}" destId="{FA4037DD-32CF-445F-8461-7FEF06D2BCAA}" srcOrd="0" destOrd="0" presId="urn:microsoft.com/office/officeart/2008/layout/VerticalCurvedList"/>
    <dgm:cxn modelId="{FC7D08E0-F073-4416-B4D8-A39D1CE935A3}" type="presParOf" srcId="{F4BFE57A-04D9-4270-B97B-5470A9AF3416}" destId="{28AA966D-0718-43AA-B2E9-9489329ED1E1}" srcOrd="1" destOrd="0" presId="urn:microsoft.com/office/officeart/2008/layout/VerticalCurvedList"/>
    <dgm:cxn modelId="{8DC573FE-61D6-450D-A51C-BB5649CCB247}" type="presParOf" srcId="{F4BFE57A-04D9-4270-B97B-5470A9AF3416}" destId="{460CF36B-7BCD-443F-8D8A-138D3C777E5A}" srcOrd="2" destOrd="0" presId="urn:microsoft.com/office/officeart/2008/layout/VerticalCurvedList"/>
    <dgm:cxn modelId="{924AACF6-0589-42D4-A843-6B1BB7B8B1B3}" type="presParOf" srcId="{F4BFE57A-04D9-4270-B97B-5470A9AF3416}" destId="{D2FCE5DD-2F2A-434B-8BE8-74ABF243758E}" srcOrd="3" destOrd="0" presId="urn:microsoft.com/office/officeart/2008/layout/VerticalCurvedList"/>
    <dgm:cxn modelId="{176D07AA-7657-49D7-9746-EDC61B6A4358}" type="presParOf" srcId="{71D83A07-7B61-48D7-A080-9E067790DF89}" destId="{BE14E35E-B89D-499B-88E1-273F92E8AF76}" srcOrd="1" destOrd="0" presId="urn:microsoft.com/office/officeart/2008/layout/VerticalCurvedList"/>
    <dgm:cxn modelId="{B1410CF3-1C31-4902-93EF-8141C06AD59B}" type="presParOf" srcId="{71D83A07-7B61-48D7-A080-9E067790DF89}" destId="{B5BA8247-D9D0-4C7F-AF52-8CD371291078}" srcOrd="2" destOrd="0" presId="urn:microsoft.com/office/officeart/2008/layout/VerticalCurvedList"/>
    <dgm:cxn modelId="{0B290396-8396-4477-9FCD-EDB983345A3A}" type="presParOf" srcId="{B5BA8247-D9D0-4C7F-AF52-8CD371291078}" destId="{B7758A42-2575-4294-84A7-77BB0DEF5599}" srcOrd="0" destOrd="0" presId="urn:microsoft.com/office/officeart/2008/layout/VerticalCurvedList"/>
    <dgm:cxn modelId="{D8FD6D2C-D893-4397-A8EC-EDF8249C241F}" type="presParOf" srcId="{71D83A07-7B61-48D7-A080-9E067790DF89}" destId="{F2CD4BAB-C9EF-4230-901D-5C537784D3E6}" srcOrd="3" destOrd="0" presId="urn:microsoft.com/office/officeart/2008/layout/VerticalCurvedList"/>
    <dgm:cxn modelId="{10AFFFF0-54BF-43FD-8BEB-B94A4C68D0F8}" type="presParOf" srcId="{71D83A07-7B61-48D7-A080-9E067790DF89}" destId="{4C9BDBB1-5EE6-4E28-93B0-0A0F11B86865}" srcOrd="4" destOrd="0" presId="urn:microsoft.com/office/officeart/2008/layout/VerticalCurvedList"/>
    <dgm:cxn modelId="{32D95E63-7A1D-480B-863B-F9C1FFAC9A54}" type="presParOf" srcId="{4C9BDBB1-5EE6-4E28-93B0-0A0F11B86865}" destId="{8CCD145E-55B9-4E2C-9686-7B78C042F8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A966D-0718-43AA-B2E9-9489329ED1E1}">
      <dsp:nvSpPr>
        <dsp:cNvPr id="0" name=""/>
        <dsp:cNvSpPr/>
      </dsp:nvSpPr>
      <dsp:spPr>
        <a:xfrm>
          <a:off x="-5002970" y="-772293"/>
          <a:ext cx="6003267" cy="6003267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4E35E-B89D-499B-88E1-273F92E8AF76}">
      <dsp:nvSpPr>
        <dsp:cNvPr id="0" name=""/>
        <dsp:cNvSpPr/>
      </dsp:nvSpPr>
      <dsp:spPr>
        <a:xfrm>
          <a:off x="819617" y="636967"/>
          <a:ext cx="8961263" cy="12737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044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Automatización</a:t>
          </a:r>
          <a:endParaRPr lang="es-ES" sz="6500" kern="1200" dirty="0"/>
        </a:p>
      </dsp:txBody>
      <dsp:txXfrm>
        <a:off x="819617" y="636967"/>
        <a:ext cx="8961263" cy="1273755"/>
      </dsp:txXfrm>
    </dsp:sp>
    <dsp:sp modelId="{B7758A42-2575-4294-84A7-77BB0DEF5599}">
      <dsp:nvSpPr>
        <dsp:cNvPr id="0" name=""/>
        <dsp:cNvSpPr/>
      </dsp:nvSpPr>
      <dsp:spPr>
        <a:xfrm>
          <a:off x="23519" y="477747"/>
          <a:ext cx="1592194" cy="1592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D4BAB-C9EF-4230-901D-5C537784D3E6}">
      <dsp:nvSpPr>
        <dsp:cNvPr id="0" name=""/>
        <dsp:cNvSpPr/>
      </dsp:nvSpPr>
      <dsp:spPr>
        <a:xfrm>
          <a:off x="819617" y="2547957"/>
          <a:ext cx="8961263" cy="127375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044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Despliegue</a:t>
          </a:r>
          <a:endParaRPr lang="es-ES" sz="6500" kern="1200" dirty="0"/>
        </a:p>
      </dsp:txBody>
      <dsp:txXfrm>
        <a:off x="819617" y="2547957"/>
        <a:ext cx="8961263" cy="1273755"/>
      </dsp:txXfrm>
    </dsp:sp>
    <dsp:sp modelId="{8CCD145E-55B9-4E2C-9686-7B78C042F8C9}">
      <dsp:nvSpPr>
        <dsp:cNvPr id="0" name=""/>
        <dsp:cNvSpPr/>
      </dsp:nvSpPr>
      <dsp:spPr>
        <a:xfrm>
          <a:off x="23519" y="2388738"/>
          <a:ext cx="1592194" cy="1592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53F69-2FCD-4E4B-831A-4809A47F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7CEDEC-DA75-4CEF-B90E-C1A4CFD56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0DB10-0556-49D5-BA11-F78E3F05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0823F-DBF0-4E5F-81EB-A5D60B5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7BA959-B8A8-4E88-858A-6E60A72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56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3A8F5-917F-4180-BFA0-BD73DB0C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ABBDD3-3C84-478B-A6A9-48B7B1D2A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A0D03-5E97-448E-8BF0-B319F32D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AD472-D165-4516-99CC-E51B1CA2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8F4C9F-FC1F-422A-A230-395F3596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85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499198-195E-4310-8F6A-293BAF38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F36819-CEFC-44F9-BEC6-7BD44995A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86773-970B-49A2-9F79-C6E74F1F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473CF7-BCA2-4EED-9424-9772219F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9E9A3-9BC4-43A9-AB43-5B58BD0D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386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5B6D-1033-4CD7-9243-33013905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76669-F461-4550-8945-B12C2C11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D0477A-9AC9-4C4B-B316-C733CC6F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51CFFE-A970-4571-9662-496C5165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06E9E-A13B-413D-BD37-E8F6AACC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3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26737-CAC8-486D-8DB5-F6123D8C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A6139-1580-4306-8E3C-DAF0554E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DE7BC-AF77-479E-A528-3B9B63E2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ECA8E-7107-4785-90DD-7096DC03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16D16-85F2-4144-A4B0-894B9FDB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00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C20C-A092-4163-B7AC-F3CBB3E8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B06FF-B3EC-4FD1-8FA1-C4E95E1E4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7E39C1-DB6D-49EF-8798-CCAA80392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C8D89-6C93-40B9-97F5-0DF94496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6A959F-8A48-4CA3-AD38-7B4DDD8E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70D75-9941-4722-B119-4F76C1B2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97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65411-62D2-4D67-9C00-599D1947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404F06-95E6-4239-8FD2-9682E668A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3F5A9-83A4-4540-9308-7EC4D85B7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501A86-19E8-4934-8542-10E5524BC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003849-AA47-44B1-B789-E5A5B4981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A4B83C-D485-4977-ACCA-B0D7CBCF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404FB8-37CB-48D1-AAF8-3C1F3998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A2E856-8E6E-4DE6-84E5-BBE569FA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12EF3-4182-4BC8-AAFE-20843F24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F68348-3A34-4769-9017-F93C54B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08154C-3D69-42AD-8F0B-9887172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F73D8D-2D38-4B01-AC93-4A26491C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04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E34B35-946A-4F1B-A18B-5291884F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3A44A-041D-4B63-B8F7-2F281F5A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61992D-2395-4396-AAB9-116784AB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58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2D4-70F0-4095-B0ED-0902AEAA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23C4E-D776-46D0-A075-09C2A6DF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FB7AE-1AB0-406C-9684-CE722D32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57502-EC54-49A8-B209-EE38B24C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D1F6F5-A20F-46A3-BC45-9C908726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674C4F-E735-41FB-B2A9-F73AAA6B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97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0254-24E1-441C-97F5-C812E39A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8D7598-57FF-44CF-ACA0-3007224A3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E1F540-F216-48C5-B560-33057196C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BCE90A-9FB7-4E5B-9067-5DB2C3AA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02167B-5C5E-414A-BC95-97CCD08B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0762E-1529-476E-AB07-A1ED9D4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93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57D56F-850D-41B9-9B9A-B80BB46A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61291-1D58-4834-8916-1E1F2B028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6A75E-2BFC-4393-AC48-452913251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E593-0D4A-4B3A-A1FD-5E4642DC8E5D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A29E8-C634-47A1-A495-AE63F03E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ABF19-C430-40FF-8A40-105EEA902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34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art82iii9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B8DA031-0EDD-4586-AFD0-3BB2A1FF5565}"/>
              </a:ext>
            </a:extLst>
          </p:cNvPr>
          <p:cNvSpPr txBox="1"/>
          <p:nvPr/>
        </p:nvSpPr>
        <p:spPr>
          <a:xfrm>
            <a:off x="1760111" y="4277449"/>
            <a:ext cx="417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Ciclo IV Semana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93C8EA-215F-447E-B00B-4E17E8CCFC33}"/>
              </a:ext>
            </a:extLst>
          </p:cNvPr>
          <p:cNvSpPr txBox="1"/>
          <p:nvPr/>
        </p:nvSpPr>
        <p:spPr>
          <a:xfrm>
            <a:off x="1760112" y="5119167"/>
            <a:ext cx="679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62"/>
                </a:solidFill>
                <a:latin typeface="Ubuntu" panose="020B0504030602030204" pitchFamily="34" charset="0"/>
              </a:rPr>
              <a:t>Sesión 3 – Automatización de los procesos de desarrollo y despliegue de software</a:t>
            </a:r>
          </a:p>
        </p:txBody>
      </p:sp>
    </p:spTree>
    <p:extLst>
      <p:ext uri="{BB962C8B-B14F-4D97-AF65-F5344CB8AC3E}">
        <p14:creationId xmlns:p14="http://schemas.microsoft.com/office/powerpoint/2010/main" val="197711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74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IDE</a:t>
            </a:r>
          </a:p>
        </p:txBody>
      </p:sp>
      <p:pic>
        <p:nvPicPr>
          <p:cNvPr id="5122" name="Picture 2" descr="▷Entornos de desarrollo para Python en 2021 - El Pythonista">
            <a:extLst>
              <a:ext uri="{FF2B5EF4-FFF2-40B4-BE49-F238E27FC236}">
                <a16:creationId xmlns:a16="http://schemas.microsoft.com/office/drawing/2014/main" id="{72C53CB1-D415-4DEF-A632-A04882CB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49" y="641367"/>
            <a:ext cx="5643050" cy="557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4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74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FRAMEWORK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94A755-6690-4527-B391-9E3ABC2D0DBD}"/>
              </a:ext>
            </a:extLst>
          </p:cNvPr>
          <p:cNvSpPr txBox="1"/>
          <p:nvPr/>
        </p:nvSpPr>
        <p:spPr>
          <a:xfrm>
            <a:off x="2530281" y="5501955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https://www.youtube.com/watch?v=9z_2wmJOom4&amp;ab_channel=YouLikeData</a:t>
            </a:r>
          </a:p>
        </p:txBody>
      </p:sp>
      <p:pic>
        <p:nvPicPr>
          <p:cNvPr id="6146" name="Picture 2" descr="Most Popular Backend Frameworks 2012 - 2020 - YouTube">
            <a:extLst>
              <a:ext uri="{FF2B5EF4-FFF2-40B4-BE49-F238E27FC236}">
                <a16:creationId xmlns:a16="http://schemas.microsoft.com/office/drawing/2014/main" id="{6BA3A3E8-3548-441A-8469-73B82F7F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02" y="1401919"/>
            <a:ext cx="6879102" cy="386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1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74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Contenedor</a:t>
            </a:r>
          </a:p>
        </p:txBody>
      </p:sp>
      <p:pic>
        <p:nvPicPr>
          <p:cNvPr id="7170" name="Picture 2" descr="Microservicios: Dockers y Kubernetes - Teldat Blog - Connectando el mundo">
            <a:extLst>
              <a:ext uri="{FF2B5EF4-FFF2-40B4-BE49-F238E27FC236}">
                <a16:creationId xmlns:a16="http://schemas.microsoft.com/office/drawing/2014/main" id="{BE4E3B14-E4CD-4F10-B709-BD5CE0F36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96" y="1977903"/>
            <a:ext cx="61341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0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74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Despliegue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BEBE28-ABC9-47DD-88BB-83620678A181}"/>
              </a:ext>
            </a:extLst>
          </p:cNvPr>
          <p:cNvSpPr txBox="1"/>
          <p:nvPr/>
        </p:nvSpPr>
        <p:spPr>
          <a:xfrm>
            <a:off x="1475204" y="1731813"/>
            <a:ext cx="79360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Corresponde a todas las actividades a realizar, para garantizar que se muestre el sistema de información ante los usuarios (Crear software, empaquetar, distribuir e instalar </a:t>
            </a:r>
            <a:r>
              <a:rPr lang="es-CO" sz="2400" b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“migrar”)</a:t>
            </a:r>
            <a:endParaRPr lang="es-CO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9218" name="Picture 2" descr="Soluciones de despliegue rápido | ProcessMaker">
            <a:extLst>
              <a:ext uri="{FF2B5EF4-FFF2-40B4-BE49-F238E27FC236}">
                <a16:creationId xmlns:a16="http://schemas.microsoft.com/office/drawing/2014/main" id="{EB805513-C599-4729-9EA6-B0DE5D1F2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572" y="2839730"/>
            <a:ext cx="5589856" cy="298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85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74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Despliegue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BEBE28-ABC9-47DD-88BB-83620678A181}"/>
              </a:ext>
            </a:extLst>
          </p:cNvPr>
          <p:cNvSpPr txBox="1"/>
          <p:nvPr/>
        </p:nvSpPr>
        <p:spPr>
          <a:xfrm>
            <a:off x="1475204" y="1731813"/>
            <a:ext cx="7936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Diagramas UML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4119E72-F4F2-4DA6-B285-A2EF9FC84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32" y="1171379"/>
            <a:ext cx="5478854" cy="460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8848B11-6124-41C4-85BE-11F3ABB8C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625216"/>
              </p:ext>
            </p:extLst>
          </p:nvPr>
        </p:nvGraphicFramePr>
        <p:xfrm>
          <a:off x="1462820" y="1407666"/>
          <a:ext cx="9804400" cy="445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327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417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Automatización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2655E6-036B-4B78-9848-2E303568FFA2}"/>
              </a:ext>
            </a:extLst>
          </p:cNvPr>
          <p:cNvSpPr txBox="1"/>
          <p:nvPr/>
        </p:nvSpPr>
        <p:spPr>
          <a:xfrm>
            <a:off x="984739" y="1447499"/>
            <a:ext cx="9847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Procesos:   Automatización Robótica de Procesos (RPA)</a:t>
            </a:r>
          </a:p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	*Acciones ejecutadas por robots, “repetitivas”</a:t>
            </a:r>
          </a:p>
          <a:p>
            <a:endParaRPr lang="es-CO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Procesos: 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Automatización de Procesos de Negocio (</a:t>
            </a:r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BPA)</a:t>
            </a:r>
          </a:p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	*Gestionar los procesos de manera dinámica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417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Automatización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199650-194A-4B58-A3EA-89C6FBAD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95" y="1404204"/>
            <a:ext cx="2857500" cy="4752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630CF4-B6D4-4E99-888E-79977F095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240" y="1304191"/>
            <a:ext cx="3352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6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417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Automatización</a:t>
            </a:r>
          </a:p>
        </p:txBody>
      </p:sp>
      <p:pic>
        <p:nvPicPr>
          <p:cNvPr id="1026" name="Picture 2" descr="Despliega tu chatbot en una hora con Dialogflow - Paradigma">
            <a:extLst>
              <a:ext uri="{FF2B5EF4-FFF2-40B4-BE49-F238E27FC236}">
                <a16:creationId xmlns:a16="http://schemas.microsoft.com/office/drawing/2014/main" id="{4A68412E-3B66-488A-AE99-E3833D54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4" y="1284639"/>
            <a:ext cx="5112986" cy="48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logflow Alternativas y software similar - ProgSoft.net">
            <a:extLst>
              <a:ext uri="{FF2B5EF4-FFF2-40B4-BE49-F238E27FC236}">
                <a16:creationId xmlns:a16="http://schemas.microsoft.com/office/drawing/2014/main" id="{B951FE55-9623-4976-8AAB-A4F2E50D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94" y="1284639"/>
            <a:ext cx="5714780" cy="437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417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Automatización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2655E6-036B-4B78-9848-2E303568FFA2}"/>
              </a:ext>
            </a:extLst>
          </p:cNvPr>
          <p:cNvSpPr txBox="1"/>
          <p:nvPr/>
        </p:nvSpPr>
        <p:spPr>
          <a:xfrm>
            <a:off x="984739" y="1447499"/>
            <a:ext cx="9847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¿Ventajas o desventaja automatizar?</a:t>
            </a:r>
          </a:p>
          <a:p>
            <a:endParaRPr lang="es-CO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endParaRPr lang="es-CO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  <a:hlinkClick r:id="rId3"/>
              </a:rPr>
              <a:t>https://www.menti.com/art82iii9f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https://www.menti.com/art82iii9f</a:t>
            </a:r>
          </a:p>
        </p:txBody>
      </p:sp>
    </p:spTree>
    <p:extLst>
      <p:ext uri="{BB962C8B-B14F-4D97-AF65-F5344CB8AC3E}">
        <p14:creationId xmlns:p14="http://schemas.microsoft.com/office/powerpoint/2010/main" val="1253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417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Automatización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2655E6-036B-4B78-9848-2E303568FFA2}"/>
              </a:ext>
            </a:extLst>
          </p:cNvPr>
          <p:cNvSpPr txBox="1"/>
          <p:nvPr/>
        </p:nvSpPr>
        <p:spPr>
          <a:xfrm>
            <a:off x="984739" y="1447499"/>
            <a:ext cx="9847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Automatizar el proceso de desarrollo de software es posible sistematizarlo.</a:t>
            </a: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Aplicar buenas prácticas:</a:t>
            </a: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Metodologías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Patrones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Contenedores</a:t>
            </a:r>
          </a:p>
        </p:txBody>
      </p:sp>
      <p:pic>
        <p:nvPicPr>
          <p:cNvPr id="2050" name="Picture 2" descr="DeVentasIT: Gerente de Tecnología - Herramientas para la Adopción de DevOps  - Parte I">
            <a:extLst>
              <a:ext uri="{FF2B5EF4-FFF2-40B4-BE49-F238E27FC236}">
                <a16:creationId xmlns:a16="http://schemas.microsoft.com/office/drawing/2014/main" id="{35C9A80F-00CD-4FDA-9305-5A7C3E7C8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09" y="2015833"/>
            <a:ext cx="6767952" cy="363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47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417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Metodologías</a:t>
            </a:r>
          </a:p>
        </p:txBody>
      </p:sp>
      <p:pic>
        <p:nvPicPr>
          <p:cNvPr id="3074" name="Picture 2" descr="Metodología de Desarrollo: Tradicional vs Ágil | STIC Noticias">
            <a:extLst>
              <a:ext uri="{FF2B5EF4-FFF2-40B4-BE49-F238E27FC236}">
                <a16:creationId xmlns:a16="http://schemas.microsoft.com/office/drawing/2014/main" id="{B2E3FA40-73BA-422E-878F-54C41F8A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2" y="1455137"/>
            <a:ext cx="8032873" cy="39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8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74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Patrones de desarrollo de software</a:t>
            </a:r>
          </a:p>
        </p:txBody>
      </p:sp>
      <p:pic>
        <p:nvPicPr>
          <p:cNvPr id="4098" name="Picture 2" descr="Seguridad Informática">
            <a:extLst>
              <a:ext uri="{FF2B5EF4-FFF2-40B4-BE49-F238E27FC236}">
                <a16:creationId xmlns:a16="http://schemas.microsoft.com/office/drawing/2014/main" id="{E55382F4-D694-4817-8BC3-83B8D85A3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67" y="1762125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7242"/>
      </p:ext>
    </p:extLst>
  </p:cSld>
  <p:clrMapOvr>
    <a:masterClrMapping/>
  </p:clrMapOvr>
</p:sld>
</file>

<file path=ppt/theme/theme1.xml><?xml version="1.0" encoding="utf-8"?>
<a:theme xmlns:a="http://schemas.openxmlformats.org/drawingml/2006/main" name="Min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TIC" id="{D83728B8-A6B8-4FA2-9491-1557EFE603DA}" vid="{AEC8C42D-6FC2-483B-93B2-8914C95F3E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MinTIC</Template>
  <TotalTime>162</TotalTime>
  <Words>171</Words>
  <Application>Microsoft Office PowerPoint</Application>
  <PresentationFormat>Panorámica</PresentationFormat>
  <Paragraphs>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Ubuntu</vt:lpstr>
      <vt:lpstr>MinTIC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Ariel Bonilla Gonzalez</dc:creator>
  <cp:lastModifiedBy>Jesus Ariel Bonilla Gonzalez</cp:lastModifiedBy>
  <cp:revision>1</cp:revision>
  <dcterms:created xsi:type="dcterms:W3CDTF">2021-10-21T03:39:18Z</dcterms:created>
  <dcterms:modified xsi:type="dcterms:W3CDTF">2021-10-23T05:55:12Z</dcterms:modified>
</cp:coreProperties>
</file>