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70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15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6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87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01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1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99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0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8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2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0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8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8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B255-2700-40BF-B9BF-AD7BB6BC2EF3}" type="datetimeFigureOut">
              <a:rPr lang="es-MX" smtClean="0"/>
              <a:t>10/08/2015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1206C7-8C11-4F3B-8DA9-2CB404E48B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42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812024" y="1039812"/>
            <a:ext cx="8791575" cy="3993856"/>
          </a:xfrm>
          <a:scene3d>
            <a:camera prst="orthographicFront"/>
            <a:lightRig rig="harsh" dir="t"/>
          </a:scene3d>
          <a:sp3d>
            <a:bevelT prst="angle"/>
          </a:sp3d>
        </p:spPr>
        <p:txBody>
          <a:bodyPr>
            <a:noAutofit/>
            <a:sp3d extrusionH="57150">
              <a:bevelT w="38100" h="38100" prst="convex"/>
            </a:sp3d>
          </a:bodyPr>
          <a:lstStyle/>
          <a:p>
            <a:pPr algn="l"/>
            <a:r>
              <a:rPr lang="es-MX" sz="9600" b="1" cap="none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U</a:t>
            </a:r>
            <a:r>
              <a:rPr lang="es-MX" sz="7200" b="1" cap="none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niversidad</a:t>
            </a:r>
            <a:r>
              <a:rPr lang="es-MX" sz="9600" b="1" cap="none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/>
            </a:r>
            <a:br>
              <a:rPr lang="es-MX" sz="9600" b="1" cap="none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</a:br>
            <a:r>
              <a:rPr lang="es-MX" sz="9600" b="1" cap="none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P</a:t>
            </a:r>
            <a:r>
              <a:rPr lang="es-MX" sz="7200" b="1" cap="none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olitécnica de</a:t>
            </a:r>
            <a:r>
              <a:rPr lang="es-MX" sz="9600" b="1" cap="none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/>
            </a:r>
            <a:br>
              <a:rPr lang="es-MX" sz="9600" b="1" cap="none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</a:br>
            <a:r>
              <a:rPr lang="es-MX" sz="9600" b="1" cap="none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B</a:t>
            </a:r>
            <a:r>
              <a:rPr lang="es-MX" sz="7200" b="1" cap="none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acalar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3330" r="3803" b="4113"/>
          <a:stretch/>
        </p:blipFill>
        <p:spPr>
          <a:xfrm>
            <a:off x="8755862" y="248211"/>
            <a:ext cx="1875533" cy="1874251"/>
          </a:xfrm>
          <a:prstGeom prst="flowChartConnector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62" y="3207892"/>
            <a:ext cx="1875533" cy="24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67172" y="1947352"/>
            <a:ext cx="9905998" cy="2392824"/>
          </a:xfrm>
        </p:spPr>
        <p:txBody>
          <a:bodyPr>
            <a:noAutofit/>
          </a:bodyPr>
          <a:lstStyle/>
          <a:p>
            <a:pPr algn="ctr"/>
            <a:r>
              <a:rPr lang="es-MX" sz="7200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083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9000">
        <p14:ripple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6676" y="1989271"/>
            <a:ext cx="10290220" cy="2917580"/>
          </a:xfrm>
        </p:spPr>
        <p:txBody>
          <a:bodyPr>
            <a:noAutofit/>
          </a:bodyPr>
          <a:lstStyle/>
          <a:p>
            <a:r>
              <a:rPr lang="es-MX" sz="7200" dirty="0" smtClean="0"/>
              <a:t>CONTROL PACIENTES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390529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15171" y="1780791"/>
            <a:ext cx="989097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28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Materia:</a:t>
            </a:r>
            <a:r>
              <a:rPr lang="es-MX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MX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 de Datos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s-MX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Programación Orientada a Eventos</a:t>
            </a:r>
            <a:endParaRPr lang="es-MX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MX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2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Docente: </a:t>
            </a:r>
            <a:r>
              <a:rPr lang="es-MX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Isaías Contreras Benitez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</a:t>
            </a:r>
            <a:r>
              <a:rPr lang="es-MX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Esdras Eliseo Chuc Caamal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MX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2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Alumno: </a:t>
            </a:r>
            <a:r>
              <a:rPr lang="es-MX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Brayan Antonio Rodríguez García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</a:t>
            </a:r>
            <a:r>
              <a:rPr lang="es-MX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Diego </a:t>
            </a:r>
            <a:r>
              <a:rPr lang="es-MX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Gerardo Martínez García</a:t>
            </a:r>
          </a:p>
        </p:txBody>
      </p:sp>
    </p:spTree>
    <p:extLst>
      <p:ext uri="{BB962C8B-B14F-4D97-AF65-F5344CB8AC3E}">
        <p14:creationId xmlns:p14="http://schemas.microsoft.com/office/powerpoint/2010/main" val="18801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592925" y="1483496"/>
            <a:ext cx="8358389" cy="512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 de registro y de control de pacientes del IMSS. El programa nace de la necesidad de los trabajadores del área de archivo clínico para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fácil </a:t>
            </a: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y acceso de datos.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contendrá distintas secciones: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Activos: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Pacientes que se encuentran consultando en la clínica.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Pasivos: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Pacientes que se encuentran de manera momentánea inactivos.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Defunción: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Pacientes que han fallecido.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Depuración: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s-E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Pacientes con abandono de tratamiento.</a:t>
            </a:r>
            <a:endParaRPr lang="es-MX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81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5905" y="2066544"/>
            <a:ext cx="7451678" cy="1280890"/>
          </a:xfrm>
        </p:spPr>
        <p:txBody>
          <a:bodyPr>
            <a:noAutofit/>
          </a:bodyPr>
          <a:lstStyle/>
          <a:p>
            <a:r>
              <a:rPr lang="es-MX" sz="7200" dirty="0" smtClean="0"/>
              <a:t>Funcionamiento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3923312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348" b="5271"/>
          <a:stretch/>
        </p:blipFill>
        <p:spPr>
          <a:xfrm>
            <a:off x="1037229" y="1356897"/>
            <a:ext cx="10554411" cy="51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7977" b="5643"/>
          <a:stretch/>
        </p:blipFill>
        <p:spPr>
          <a:xfrm>
            <a:off x="1230932" y="1542197"/>
            <a:ext cx="10060457" cy="48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97938" y="352984"/>
            <a:ext cx="8742849" cy="6004794"/>
            <a:chOff x="1997938" y="352984"/>
            <a:chExt cx="8742849" cy="6004794"/>
          </a:xfrm>
        </p:grpSpPr>
        <p:grpSp>
          <p:nvGrpSpPr>
            <p:cNvPr id="5" name="Grupo 4"/>
            <p:cNvGrpSpPr/>
            <p:nvPr/>
          </p:nvGrpSpPr>
          <p:grpSpPr>
            <a:xfrm>
              <a:off x="1997938" y="352984"/>
              <a:ext cx="8742849" cy="6004794"/>
              <a:chOff x="1984290" y="107320"/>
              <a:chExt cx="8742849" cy="6004794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 rotWithShape="1">
              <a:blip r:embed="rId2"/>
              <a:srcRect t="8350" r="1596" b="5457"/>
              <a:stretch/>
            </p:blipFill>
            <p:spPr>
              <a:xfrm>
                <a:off x="1984290" y="107320"/>
                <a:ext cx="8742849" cy="4285396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 rotWithShape="1">
              <a:blip r:embed="rId3"/>
              <a:srcRect t="59840" r="1603" b="5084"/>
              <a:stretch/>
            </p:blipFill>
            <p:spPr>
              <a:xfrm>
                <a:off x="1984290" y="4365420"/>
                <a:ext cx="8742849" cy="1746694"/>
              </a:xfrm>
              <a:prstGeom prst="rect">
                <a:avLst/>
              </a:prstGeom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7287904" y="3603009"/>
              <a:ext cx="846162" cy="369332"/>
            </a:xfrm>
            <a:prstGeom prst="rect">
              <a:avLst/>
            </a:prstGeom>
            <a:solidFill>
              <a:srgbClr val="F7F1E2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2884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7976" b="37734"/>
          <a:stretch/>
        </p:blipFill>
        <p:spPr>
          <a:xfrm>
            <a:off x="1501253" y="1786529"/>
            <a:ext cx="9885671" cy="30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8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5">
      <a:dk1>
        <a:srgbClr val="16786C"/>
      </a:dk1>
      <a:lt1>
        <a:srgbClr val="FFF7FF"/>
      </a:lt1>
      <a:dk2>
        <a:srgbClr val="16786C"/>
      </a:dk2>
      <a:lt2>
        <a:srgbClr val="FFF7FF"/>
      </a:lt2>
      <a:accent1>
        <a:srgbClr val="16786C"/>
      </a:accent1>
      <a:accent2>
        <a:srgbClr val="0D7BC9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533</TotalTime>
  <Words>65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Times New Roman</vt:lpstr>
      <vt:lpstr>Wingdings 3</vt:lpstr>
      <vt:lpstr>Espiral</vt:lpstr>
      <vt:lpstr>Universidad Politécnica de Bacalar</vt:lpstr>
      <vt:lpstr>CONTROL PACIENTES</vt:lpstr>
      <vt:lpstr>Presentación de PowerPoint</vt:lpstr>
      <vt:lpstr>Descripción</vt:lpstr>
      <vt:lpstr>Funcionamiento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Politécnica de Bacalar</dc:title>
  <dc:creator>Diego Martínez</dc:creator>
  <cp:lastModifiedBy>Diego Martínez</cp:lastModifiedBy>
  <cp:revision>21</cp:revision>
  <dcterms:created xsi:type="dcterms:W3CDTF">2015-07-23T16:14:09Z</dcterms:created>
  <dcterms:modified xsi:type="dcterms:W3CDTF">2015-08-10T12:27:20Z</dcterms:modified>
</cp:coreProperties>
</file>