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1A4C-E340-4A34-AAB5-80FBA8BA8220}" type="datetimeFigureOut">
              <a:rPr lang="es-MX" smtClean="0"/>
              <a:t>14/08/2015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E1B-048E-4708-ACDD-4FE97CC36559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1A4C-E340-4A34-AAB5-80FBA8BA8220}" type="datetimeFigureOut">
              <a:rPr lang="es-MX" smtClean="0"/>
              <a:t>14/08/2015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E1B-048E-4708-ACDD-4FE97CC3655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1A4C-E340-4A34-AAB5-80FBA8BA8220}" type="datetimeFigureOut">
              <a:rPr lang="es-MX" smtClean="0"/>
              <a:t>14/08/2015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E1B-048E-4708-ACDD-4FE97CC3655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1A4C-E340-4A34-AAB5-80FBA8BA8220}" type="datetimeFigureOut">
              <a:rPr lang="es-MX" smtClean="0"/>
              <a:t>14/08/2015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E1B-048E-4708-ACDD-4FE97CC36559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1A4C-E340-4A34-AAB5-80FBA8BA8220}" type="datetimeFigureOut">
              <a:rPr lang="es-MX" smtClean="0"/>
              <a:t>14/08/2015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E1B-048E-4708-ACDD-4FE97CC3655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1A4C-E340-4A34-AAB5-80FBA8BA8220}" type="datetimeFigureOut">
              <a:rPr lang="es-MX" smtClean="0"/>
              <a:t>14/08/2015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E1B-048E-4708-ACDD-4FE97CC3655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1A4C-E340-4A34-AAB5-80FBA8BA8220}" type="datetimeFigureOut">
              <a:rPr lang="es-MX" smtClean="0"/>
              <a:t>14/08/2015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E1B-048E-4708-ACDD-4FE97CC3655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1A4C-E340-4A34-AAB5-80FBA8BA8220}" type="datetimeFigureOut">
              <a:rPr lang="es-MX" smtClean="0"/>
              <a:t>14/08/2015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E1B-048E-4708-ACDD-4FE97CC3655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1A4C-E340-4A34-AAB5-80FBA8BA8220}" type="datetimeFigureOut">
              <a:rPr lang="es-MX" smtClean="0"/>
              <a:t>14/08/2015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E1B-048E-4708-ACDD-4FE97CC3655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1A4C-E340-4A34-AAB5-80FBA8BA8220}" type="datetimeFigureOut">
              <a:rPr lang="es-MX" smtClean="0"/>
              <a:t>14/08/2015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E1B-048E-4708-ACDD-4FE97CC3655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1A4C-E340-4A34-AAB5-80FBA8BA8220}" type="datetimeFigureOut">
              <a:rPr lang="es-MX" smtClean="0"/>
              <a:t>14/08/2015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E1B-048E-4708-ACDD-4FE97CC3655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9D21A4C-E340-4A34-AAB5-80FBA8BA8220}" type="datetimeFigureOut">
              <a:rPr lang="es-MX" smtClean="0"/>
              <a:t>14/08/2015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4D44E1B-048E-4708-ACDD-4FE97CC36559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19200" y="4005064"/>
            <a:ext cx="6400800" cy="1633736"/>
          </a:xfrm>
        </p:spPr>
        <p:txBody>
          <a:bodyPr>
            <a:normAutofit fontScale="85000" lnSpcReduction="20000"/>
          </a:bodyPr>
          <a:lstStyle/>
          <a:p>
            <a:r>
              <a:rPr lang="es-MX" sz="3600" b="1" dirty="0" smtClean="0"/>
              <a:t>Omar Andrade Bravo</a:t>
            </a:r>
          </a:p>
          <a:p>
            <a:r>
              <a:rPr lang="es-MX" sz="3600" b="1" dirty="0" err="1" smtClean="0"/>
              <a:t>Raydi</a:t>
            </a:r>
            <a:r>
              <a:rPr lang="es-MX" sz="3600" b="1" dirty="0" smtClean="0"/>
              <a:t> Hernández Balam</a:t>
            </a:r>
          </a:p>
          <a:p>
            <a:r>
              <a:rPr lang="es-MX" sz="3600" b="1" dirty="0" smtClean="0"/>
              <a:t>Juan Carlos Uh Gómez</a:t>
            </a:r>
            <a:endParaRPr lang="es-MX" sz="3600" b="1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2952328"/>
          </a:xfrm>
        </p:spPr>
        <p:txBody>
          <a:bodyPr/>
          <a:lstStyle/>
          <a:p>
            <a:r>
              <a:rPr lang="es-MX" dirty="0" smtClean="0"/>
              <a:t>Universidad  </a:t>
            </a:r>
            <a:r>
              <a:rPr lang="es-MX" cap="none" dirty="0" smtClean="0"/>
              <a:t>POLITÉCNICA</a:t>
            </a:r>
            <a:r>
              <a:rPr lang="es-MX" dirty="0" smtClean="0"/>
              <a:t> de bacalar</a:t>
            </a: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sz="5400" b="1" dirty="0" err="1" smtClean="0"/>
              <a:t>cta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143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sz="quarter" idx="13"/>
          </p:nvPr>
        </p:nvSpPr>
        <p:spPr>
          <a:xfrm>
            <a:off x="179388" y="333375"/>
            <a:ext cx="8785225" cy="6191250"/>
          </a:xfrm>
        </p:spPr>
        <p:txBody>
          <a:bodyPr/>
          <a:lstStyle/>
          <a:p>
            <a:r>
              <a:rPr lang="es-MX" dirty="0"/>
              <a:t>El objetivo de este proyecto es acerca de cómo llevar el control de un taller mecánico en donde se requiere componer un auto o en su caso más de uno para eso se debe llevar el control desde que entra el auto al taller hasta que sale.</a:t>
            </a:r>
          </a:p>
          <a:p>
            <a:r>
              <a:rPr lang="es-MX" dirty="0"/>
              <a:t>Una vez que el carro está dentro del taller se tomara la siguiente información: </a:t>
            </a:r>
          </a:p>
          <a:p>
            <a:pPr lvl="0"/>
            <a:r>
              <a:rPr lang="es-MX" dirty="0"/>
              <a:t>Datos del cliente </a:t>
            </a:r>
          </a:p>
          <a:p>
            <a:pPr lvl="0"/>
            <a:r>
              <a:rPr lang="es-MX" dirty="0"/>
              <a:t>Datos del vehículo</a:t>
            </a:r>
          </a:p>
          <a:p>
            <a:pPr lvl="0"/>
            <a:r>
              <a:rPr lang="es-MX" dirty="0"/>
              <a:t>Fecha de entrada y salida</a:t>
            </a:r>
          </a:p>
          <a:p>
            <a:pPr lvl="0"/>
            <a:r>
              <a:rPr lang="es-MX" dirty="0"/>
              <a:t>Status del carro en reparación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62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332656"/>
            <a:ext cx="8496944" cy="6264696"/>
          </a:xfrm>
        </p:spPr>
      </p:pic>
    </p:spTree>
    <p:extLst>
      <p:ext uri="{BB962C8B-B14F-4D97-AF65-F5344CB8AC3E}">
        <p14:creationId xmlns:p14="http://schemas.microsoft.com/office/powerpoint/2010/main" val="10121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7408"/>
            <a:ext cx="8856984" cy="6481952"/>
          </a:xfrm>
        </p:spPr>
      </p:pic>
    </p:spTree>
    <p:extLst>
      <p:ext uri="{BB962C8B-B14F-4D97-AF65-F5344CB8AC3E}">
        <p14:creationId xmlns:p14="http://schemas.microsoft.com/office/powerpoint/2010/main" val="22202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8352927" cy="6264696"/>
          </a:xfrm>
        </p:spPr>
      </p:pic>
    </p:spTree>
    <p:extLst>
      <p:ext uri="{BB962C8B-B14F-4D97-AF65-F5344CB8AC3E}">
        <p14:creationId xmlns:p14="http://schemas.microsoft.com/office/powerpoint/2010/main" val="13150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8568951" cy="6192688"/>
          </a:xfrm>
        </p:spPr>
      </p:pic>
    </p:spTree>
    <p:extLst>
      <p:ext uri="{BB962C8B-B14F-4D97-AF65-F5344CB8AC3E}">
        <p14:creationId xmlns:p14="http://schemas.microsoft.com/office/powerpoint/2010/main" val="40120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2656"/>
            <a:ext cx="8496944" cy="6120680"/>
          </a:xfrm>
        </p:spPr>
      </p:pic>
    </p:spTree>
    <p:extLst>
      <p:ext uri="{BB962C8B-B14F-4D97-AF65-F5344CB8AC3E}">
        <p14:creationId xmlns:p14="http://schemas.microsoft.com/office/powerpoint/2010/main" val="372917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144000" cy="5616624"/>
          </a:xfrm>
        </p:spPr>
      </p:pic>
    </p:spTree>
    <p:extLst>
      <p:ext uri="{BB962C8B-B14F-4D97-AF65-F5344CB8AC3E}">
        <p14:creationId xmlns:p14="http://schemas.microsoft.com/office/powerpoint/2010/main" val="7383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93</Words>
  <Application>Microsoft Office PowerPoint</Application>
  <PresentationFormat>Presentación en pantalla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Horizonte</vt:lpstr>
      <vt:lpstr>Universidad  POLITÉCNICA de bacalar   cta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</dc:creator>
  <cp:lastModifiedBy>juan</cp:lastModifiedBy>
  <cp:revision>8</cp:revision>
  <dcterms:created xsi:type="dcterms:W3CDTF">2015-07-23T16:11:13Z</dcterms:created>
  <dcterms:modified xsi:type="dcterms:W3CDTF">2015-08-14T12:49:41Z</dcterms:modified>
</cp:coreProperties>
</file>