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96EFF23E-B150-4F05-A10F-C88FA16D8DC8}"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F2C00B3-9C47-4155-BADD-DE7ABAA743A5}" type="slidenum">
              <a:rPr lang="es-MX" smtClean="0"/>
              <a:t>‹Nº›</a:t>
            </a:fld>
            <a:endParaRPr lang="es-MX"/>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EFF23E-B150-4F05-A10F-C88FA16D8DC8}"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F2C00B3-9C47-4155-BADD-DE7ABAA743A5}" type="slidenum">
              <a:rPr lang="es-MX" smtClean="0"/>
              <a:t>‹Nº›</a:t>
            </a:fld>
            <a:endParaRPr lang="es-MX"/>
          </a:p>
        </p:txBody>
      </p:sp>
    </p:spTree>
    <p:extLst>
      <p:ext uri="{BB962C8B-B14F-4D97-AF65-F5344CB8AC3E}">
        <p14:creationId xmlns:p14="http://schemas.microsoft.com/office/powerpoint/2010/main" val="303667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EFF23E-B150-4F05-A10F-C88FA16D8DC8}"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F2C00B3-9C47-4155-BADD-DE7ABAA743A5}" type="slidenum">
              <a:rPr lang="es-MX" smtClean="0"/>
              <a:t>‹Nº›</a:t>
            </a:fld>
            <a:endParaRPr lang="es-MX"/>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07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EFF23E-B150-4F05-A10F-C88FA16D8DC8}"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F2C00B3-9C47-4155-BADD-DE7ABAA743A5}" type="slidenum">
              <a:rPr lang="es-MX" smtClean="0"/>
              <a:t>‹Nº›</a:t>
            </a:fld>
            <a:endParaRPr lang="es-MX"/>
          </a:p>
        </p:txBody>
      </p:sp>
    </p:spTree>
    <p:extLst>
      <p:ext uri="{BB962C8B-B14F-4D97-AF65-F5344CB8AC3E}">
        <p14:creationId xmlns:p14="http://schemas.microsoft.com/office/powerpoint/2010/main" val="106067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EFF23E-B150-4F05-A10F-C88FA16D8DC8}" type="datetimeFigureOut">
              <a:rPr lang="es-MX" smtClean="0"/>
              <a:t>04/08/2015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F2C00B3-9C47-4155-BADD-DE7ABAA743A5}" type="slidenum">
              <a:rPr lang="es-MX" smtClean="0"/>
              <a:t>‹Nº›</a:t>
            </a:fld>
            <a:endParaRPr lang="es-MX"/>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45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EFF23E-B150-4F05-A10F-C88FA16D8DC8}"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F2C00B3-9C47-4155-BADD-DE7ABAA743A5}" type="slidenum">
              <a:rPr lang="es-MX" smtClean="0"/>
              <a:t>‹Nº›</a:t>
            </a:fld>
            <a:endParaRPr lang="es-MX"/>
          </a:p>
        </p:txBody>
      </p:sp>
    </p:spTree>
    <p:extLst>
      <p:ext uri="{BB962C8B-B14F-4D97-AF65-F5344CB8AC3E}">
        <p14:creationId xmlns:p14="http://schemas.microsoft.com/office/powerpoint/2010/main" val="186983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EFF23E-B150-4F05-A10F-C88FA16D8DC8}" type="datetimeFigureOut">
              <a:rPr lang="es-MX" smtClean="0"/>
              <a:t>04/08/2015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F2C00B3-9C47-4155-BADD-DE7ABAA743A5}" type="slidenum">
              <a:rPr lang="es-MX" smtClean="0"/>
              <a:t>‹Nº›</a:t>
            </a:fld>
            <a:endParaRPr lang="es-MX"/>
          </a:p>
        </p:txBody>
      </p:sp>
    </p:spTree>
    <p:extLst>
      <p:ext uri="{BB962C8B-B14F-4D97-AF65-F5344CB8AC3E}">
        <p14:creationId xmlns:p14="http://schemas.microsoft.com/office/powerpoint/2010/main" val="257520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EFF23E-B150-4F05-A10F-C88FA16D8DC8}" type="datetimeFigureOut">
              <a:rPr lang="es-MX" smtClean="0"/>
              <a:t>04/08/2015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F2C00B3-9C47-4155-BADD-DE7ABAA743A5}" type="slidenum">
              <a:rPr lang="es-MX" smtClean="0"/>
              <a:t>‹Nº›</a:t>
            </a:fld>
            <a:endParaRPr lang="es-MX"/>
          </a:p>
        </p:txBody>
      </p:sp>
    </p:spTree>
    <p:extLst>
      <p:ext uri="{BB962C8B-B14F-4D97-AF65-F5344CB8AC3E}">
        <p14:creationId xmlns:p14="http://schemas.microsoft.com/office/powerpoint/2010/main" val="71271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FF23E-B150-4F05-A10F-C88FA16D8DC8}" type="datetimeFigureOut">
              <a:rPr lang="es-MX" smtClean="0"/>
              <a:t>04/08/2015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F2C00B3-9C47-4155-BADD-DE7ABAA743A5}" type="slidenum">
              <a:rPr lang="es-MX" smtClean="0"/>
              <a:t>‹Nº›</a:t>
            </a:fld>
            <a:endParaRPr lang="es-MX"/>
          </a:p>
        </p:txBody>
      </p:sp>
    </p:spTree>
    <p:extLst>
      <p:ext uri="{BB962C8B-B14F-4D97-AF65-F5344CB8AC3E}">
        <p14:creationId xmlns:p14="http://schemas.microsoft.com/office/powerpoint/2010/main" val="153337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EFF23E-B150-4F05-A10F-C88FA16D8DC8}"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F2C00B3-9C47-4155-BADD-DE7ABAA743A5}" type="slidenum">
              <a:rPr lang="es-MX" smtClean="0"/>
              <a:t>‹Nº›</a:t>
            </a:fld>
            <a:endParaRPr lang="es-MX"/>
          </a:p>
        </p:txBody>
      </p:sp>
    </p:spTree>
    <p:extLst>
      <p:ext uri="{BB962C8B-B14F-4D97-AF65-F5344CB8AC3E}">
        <p14:creationId xmlns:p14="http://schemas.microsoft.com/office/powerpoint/2010/main" val="298871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EFF23E-B150-4F05-A10F-C88FA16D8DC8}" type="datetimeFigureOut">
              <a:rPr lang="es-MX" smtClean="0"/>
              <a:t>04/08/2015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F2C00B3-9C47-4155-BADD-DE7ABAA743A5}" type="slidenum">
              <a:rPr lang="es-MX" smtClean="0"/>
              <a:t>‹Nº›</a:t>
            </a:fld>
            <a:endParaRPr lang="es-MX"/>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72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EFF23E-B150-4F05-A10F-C88FA16D8DC8}" type="datetimeFigureOut">
              <a:rPr lang="es-MX" smtClean="0"/>
              <a:t>04/08/2015</a:t>
            </a:fld>
            <a:endParaRPr lang="es-MX"/>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s-MX"/>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F2C00B3-9C47-4155-BADD-DE7ABAA743A5}" type="slidenum">
              <a:rPr lang="es-MX" smtClean="0"/>
              <a:t>‹Nº›</a:t>
            </a:fld>
            <a:endParaRPr lang="es-MX"/>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73514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337955" y="5003841"/>
            <a:ext cx="4145973" cy="1260000"/>
          </a:xfrm>
        </p:spPr>
        <p:txBody>
          <a:bodyPr/>
          <a:lstStyle/>
          <a:p>
            <a:r>
              <a:rPr lang="es-MX" dirty="0" smtClean="0"/>
              <a:t>NutriBank</a:t>
            </a:r>
            <a:endParaRPr lang="es-MX" dirty="0"/>
          </a:p>
        </p:txBody>
      </p:sp>
      <p:sp>
        <p:nvSpPr>
          <p:cNvPr id="3" name="Subtítulo 2"/>
          <p:cNvSpPr>
            <a:spLocks noGrp="1"/>
          </p:cNvSpPr>
          <p:nvPr>
            <p:ph type="body" idx="1"/>
          </p:nvPr>
        </p:nvSpPr>
        <p:spPr>
          <a:xfrm>
            <a:off x="8679555" y="4891725"/>
            <a:ext cx="2781617" cy="1463040"/>
          </a:xfrm>
        </p:spPr>
        <p:txBody>
          <a:bodyPr/>
          <a:lstStyle/>
          <a:p>
            <a:r>
              <a:rPr lang="es-MX" dirty="0" smtClean="0"/>
              <a:t>Ricardo Aguilar Ortiz</a:t>
            </a:r>
          </a:p>
          <a:p>
            <a:r>
              <a:rPr lang="es-MX" dirty="0" smtClean="0"/>
              <a:t>Adrián Citul Cervantes </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852" y="5216456"/>
            <a:ext cx="1220366" cy="813577"/>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00" y="4735924"/>
            <a:ext cx="2063255" cy="2122076"/>
          </a:xfrm>
          <a:prstGeom prst="rect">
            <a:avLst/>
          </a:prstGeom>
        </p:spPr>
      </p:pic>
    </p:spTree>
    <p:extLst>
      <p:ext uri="{BB962C8B-B14F-4D97-AF65-F5344CB8AC3E}">
        <p14:creationId xmlns:p14="http://schemas.microsoft.com/office/powerpoint/2010/main" val="113687687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Descripción</a:t>
            </a:r>
            <a:endParaRPr lang="es-MX" dirty="0"/>
          </a:p>
        </p:txBody>
      </p:sp>
      <p:sp>
        <p:nvSpPr>
          <p:cNvPr id="3" name="Marcador de contenido 2"/>
          <p:cNvSpPr>
            <a:spLocks noGrp="1"/>
          </p:cNvSpPr>
          <p:nvPr>
            <p:ph idx="1"/>
          </p:nvPr>
        </p:nvSpPr>
        <p:spPr>
          <a:xfrm>
            <a:off x="1024128" y="2286000"/>
            <a:ext cx="9720071" cy="2701636"/>
          </a:xfrm>
        </p:spPr>
        <p:txBody>
          <a:bodyPr>
            <a:normAutofit/>
          </a:bodyPr>
          <a:lstStyle/>
          <a:p>
            <a:pPr algn="just"/>
            <a:r>
              <a:rPr lang="es-MX" dirty="0" smtClean="0"/>
              <a:t>En base al ingreso de datos del </a:t>
            </a:r>
            <a:r>
              <a:rPr lang="es-MX" dirty="0" smtClean="0"/>
              <a:t>paciente ayudar al nutriólogo a </a:t>
            </a:r>
            <a:r>
              <a:rPr lang="es-MX" dirty="0" smtClean="0"/>
              <a:t>generar un apoyo nutrimental, así como ir agregando estos datos a una base de datos para sus usos a futuro o en otras consultas con el mismo paciente. Con datos como el peso</a:t>
            </a:r>
            <a:r>
              <a:rPr lang="es-MX" dirty="0"/>
              <a:t> </a:t>
            </a:r>
            <a:r>
              <a:rPr lang="es-MX" dirty="0" smtClean="0"/>
              <a:t>y la altura se obtendrá el IMC (Índice de masa corporal) que de igual forma ayuda para generar de forma más específica esta ayuda nutrimental. Contamos con la ayuda de unos compañeros de nutrición para que sea completamente funcional para ellos.</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0751" y="4556504"/>
            <a:ext cx="2063255" cy="2122076"/>
          </a:xfrm>
          <a:prstGeom prst="rect">
            <a:avLst/>
          </a:prstGeom>
        </p:spPr>
      </p:pic>
    </p:spTree>
    <p:extLst>
      <p:ext uri="{BB962C8B-B14F-4D97-AF65-F5344CB8AC3E}">
        <p14:creationId xmlns:p14="http://schemas.microsoft.com/office/powerpoint/2010/main" val="300360593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
  <TotalTime>640</TotalTime>
  <Words>100</Words>
  <Application>Microsoft Office PowerPoint</Application>
  <PresentationFormat>Panorámica</PresentationFormat>
  <Paragraphs>5</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Century Gothic</vt:lpstr>
      <vt:lpstr>Tw Cen MT</vt:lpstr>
      <vt:lpstr>Wingdings 3</vt:lpstr>
      <vt:lpstr>Integral</vt:lpstr>
      <vt:lpstr>NutriBank</vt:lpstr>
      <vt:lpstr>Descripción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NutriBank</dc:title>
  <dc:creator>Adrian Cervantes</dc:creator>
  <cp:lastModifiedBy>Adrian Cervantes</cp:lastModifiedBy>
  <cp:revision>10</cp:revision>
  <dcterms:created xsi:type="dcterms:W3CDTF">2015-07-24T01:27:47Z</dcterms:created>
  <dcterms:modified xsi:type="dcterms:W3CDTF">2015-08-04T22:14:19Z</dcterms:modified>
</cp:coreProperties>
</file>