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Registro del instituto mexicano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Esmeralda Guadalupe Puc Pool</a:t>
            </a:r>
          </a:p>
          <a:p>
            <a:r>
              <a:rPr lang="es-ES" dirty="0" smtClean="0"/>
              <a:t>Geovanny Alvarado Dzul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35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5350933"/>
            <a:ext cx="8534400" cy="1507067"/>
          </a:xfrm>
        </p:spPr>
        <p:txBody>
          <a:bodyPr/>
          <a:lstStyle/>
          <a:p>
            <a:pPr algn="ctr"/>
            <a:r>
              <a:rPr lang="es-ES" dirty="0" smtClean="0"/>
              <a:t>DIAGRAMA ENTIDAD/RELACIÓN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9" t="18511" r="27153" b="11525"/>
          <a:stretch/>
        </p:blipFill>
        <p:spPr bwMode="auto">
          <a:xfrm>
            <a:off x="1685889" y="213147"/>
            <a:ext cx="7532721" cy="54510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5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4524" y="4512732"/>
            <a:ext cx="8534400" cy="1507067"/>
          </a:xfrm>
        </p:spPr>
        <p:txBody>
          <a:bodyPr/>
          <a:lstStyle/>
          <a:p>
            <a:pPr algn="ctr"/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Se busca facilitarle al profesor el control de su alumnado, ya que al usar hojas y archivarlas en carpetas, llega a ser molesto cuando se trata de un número mayor de alumnos.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57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DESCRIPCIÓN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RIM es un sistema de registro para un uso administrativo, el cual permite registrar alumnos y almacenarlos en bases de datos para su uso posterior.</a:t>
            </a:r>
          </a:p>
          <a:p>
            <a:pPr marL="0" indent="0" algn="just">
              <a:buNone/>
            </a:pPr>
            <a:r>
              <a:rPr lang="es-ES" dirty="0" smtClean="0"/>
              <a:t>El sistema maneja un único usuario, quien podrá ingresar, eliminar y modificar los registros del alumno.</a:t>
            </a:r>
          </a:p>
        </p:txBody>
      </p:sp>
    </p:spTree>
    <p:extLst>
      <p:ext uri="{BB962C8B-B14F-4D97-AF65-F5344CB8AC3E}">
        <p14:creationId xmlns:p14="http://schemas.microsoft.com/office/powerpoint/2010/main" val="336156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IDEA INICIAL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Se realizó un esquema con la idea inicial y se realizó un bosquejo con capturas sobre un posible diseño.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51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INICIO DE SESIÓN</a:t>
            </a:r>
            <a:endParaRPr lang="es-ES" dirty="0"/>
          </a:p>
        </p:txBody>
      </p:sp>
      <p:pic>
        <p:nvPicPr>
          <p:cNvPr id="10" name="Imagen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80" y="341947"/>
            <a:ext cx="5400040" cy="38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REGISTRO / MENÚ PRINCIPAL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5611"/>
            <a:ext cx="5214620" cy="41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3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REGISTRO DE ALUMNOS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69" y="127000"/>
            <a:ext cx="5076685" cy="41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ASISTENCIAS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92" y="279400"/>
            <a:ext cx="4886727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1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TABLA DE CONSULTAS</a:t>
            </a:r>
            <a:endParaRPr lang="es-ES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02" y="290554"/>
            <a:ext cx="4986020" cy="39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667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132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Sector</vt:lpstr>
      <vt:lpstr>Registro del instituto mexicano</vt:lpstr>
      <vt:lpstr>OBJETIVO</vt:lpstr>
      <vt:lpstr>DESCRIPCIÓN</vt:lpstr>
      <vt:lpstr>IDEA INICIAL</vt:lpstr>
      <vt:lpstr>INICIO DE SESIÓN</vt:lpstr>
      <vt:lpstr>REGISTRO / MENÚ PRINCIPAL</vt:lpstr>
      <vt:lpstr>REGISTRO DE ALUMNOS</vt:lpstr>
      <vt:lpstr>ASISTENCIAS</vt:lpstr>
      <vt:lpstr>TABLA DE CONSULTAS</vt:lpstr>
      <vt:lpstr>DIAGRAMA ENTIDAD/RELACIÓN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Registro del instituto mexicano</dc:title>
  <dc:creator>Geovanny Alvarado</dc:creator>
  <cp:lastModifiedBy>Geovanny Alvarado</cp:lastModifiedBy>
  <cp:revision>5</cp:revision>
  <dcterms:created xsi:type="dcterms:W3CDTF">2015-08-07T12:39:02Z</dcterms:created>
  <dcterms:modified xsi:type="dcterms:W3CDTF">2015-08-10T15:33:30Z</dcterms:modified>
</cp:coreProperties>
</file>