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6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AC6E427-293A-DE4D-98C2-5CB5110862C7}" type="datetimeFigureOut">
              <a:rPr lang="es-ES" smtClean="0"/>
              <a:t>4/8/15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C0427E6-5909-0041-B563-EB519CEFB5DF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hyperlink" Target="http://localhost:8888/restaurante/login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 descr="https://fbcdn-profile-a.akamaihd.net/hprofile-ak-xaf1/v/t1.0-1/c0.0.160.160/p160x160/1011475_624969684187811_1614094435_n.jpg?oh=1bdd8132fd2420dd79a3436cf7b9aee0&amp;oe=55C74F3F&amp;__gda__=1440242348_1a91a3fb7889556b1c7f9cd935382b3b"/>
          <p:cNvSpPr>
            <a:spLocks noChangeAspect="1" noChangeArrowheads="1"/>
          </p:cNvSpPr>
          <p:nvPr/>
        </p:nvSpPr>
        <p:spPr bwMode="auto">
          <a:xfrm>
            <a:off x="116681" y="-144463"/>
            <a:ext cx="2090585" cy="278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Marcador de contenido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73" y="279968"/>
            <a:ext cx="6644546" cy="61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254000"/>
            <a:ext cx="91440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dirty="0" err="1" smtClean="0">
                <a:ln>
                  <a:solidFill>
                    <a:schemeClr val="accent3">
                      <a:lumMod val="75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WinRest</a:t>
            </a:r>
            <a:endParaRPr lang="es-MX" sz="4000" dirty="0">
              <a:ln>
                <a:solidFill>
                  <a:schemeClr val="accent3">
                    <a:lumMod val="75000"/>
                  </a:schemeClr>
                </a:solidFill>
              </a:ln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1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900"/>
            <a:ext cx="1861312" cy="1711990"/>
          </a:xfrm>
        </p:spPr>
      </p:pic>
      <p:sp>
        <p:nvSpPr>
          <p:cNvPr id="2" name="CuadroTexto 1"/>
          <p:cNvSpPr txBox="1"/>
          <p:nvPr/>
        </p:nvSpPr>
        <p:spPr>
          <a:xfrm>
            <a:off x="780288" y="3278662"/>
            <a:ext cx="732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Avance:</a:t>
            </a:r>
          </a:p>
          <a:p>
            <a:pPr algn="ctr"/>
            <a:r>
              <a:rPr lang="es-MX" sz="2400" dirty="0">
                <a:latin typeface="Adobe Gothic Std B" panose="020B0800000000000000" pitchFamily="34" charset="-128"/>
                <a:ea typeface="Adobe Gothic Std B" panose="020B0800000000000000" pitchFamily="34" charset="-128"/>
                <a:hlinkClick r:id="rId3"/>
              </a:rPr>
              <a:t>http://</a:t>
            </a:r>
            <a:r>
              <a:rPr lang="es-MX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hlinkClick r:id="rId3"/>
              </a:rPr>
              <a:t>localhost:8888/restaurante/login.php</a:t>
            </a:r>
            <a:r>
              <a:rPr lang="es-MX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s-MX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8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770350" y="1774771"/>
            <a:ext cx="7074074" cy="2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292039" y="809364"/>
            <a:ext cx="546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Universidad Politécnica de Bacalar</a:t>
            </a:r>
            <a:endParaRPr lang="es-MX" sz="2800" dirty="0"/>
          </a:p>
        </p:txBody>
      </p:sp>
      <p:sp>
        <p:nvSpPr>
          <p:cNvPr id="11" name="AutoShape 4" descr="https://fbcdn-profile-a.akamaihd.net/hprofile-ak-xaf1/v/t1.0-1/c0.0.160.160/p160x160/1011475_624969684187811_1614094435_n.jpg?oh=1bdd8132fd2420dd79a3436cf7b9aee0&amp;oe=55C74F3F&amp;__gda__=1440242348_1a91a3fb7889556b1c7f9cd935382b3b"/>
          <p:cNvSpPr>
            <a:spLocks noChangeAspect="1" noChangeArrowheads="1"/>
          </p:cNvSpPr>
          <p:nvPr/>
        </p:nvSpPr>
        <p:spPr bwMode="auto">
          <a:xfrm>
            <a:off x="116681" y="-144463"/>
            <a:ext cx="2090585" cy="278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74" y="328796"/>
            <a:ext cx="927905" cy="123720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161974" y="2329255"/>
            <a:ext cx="70190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latin typeface="Century Gothic"/>
                <a:cs typeface="Century Gothic"/>
              </a:rPr>
              <a:t>Ingeniería en software</a:t>
            </a:r>
          </a:p>
          <a:p>
            <a:pPr algn="ctr"/>
            <a:endParaRPr lang="es-MX" sz="4400" b="1" dirty="0" smtClean="0">
              <a:latin typeface="Century Gothic"/>
              <a:cs typeface="Century Gothic"/>
            </a:endParaRPr>
          </a:p>
          <a:p>
            <a:pPr algn="ctr"/>
            <a:r>
              <a:rPr lang="es-MX" sz="4400" b="1" dirty="0">
                <a:latin typeface="Century Gothic"/>
                <a:cs typeface="Century Gothic"/>
              </a:rPr>
              <a:t>	</a:t>
            </a:r>
            <a:r>
              <a:rPr lang="es-MX" sz="3200" b="1" u="sng" dirty="0" err="1" smtClean="0">
                <a:latin typeface="Century Gothic"/>
                <a:cs typeface="Century Gothic"/>
              </a:rPr>
              <a:t>WinRest</a:t>
            </a:r>
            <a:endParaRPr lang="es-MX" sz="3200" b="1" u="sng" dirty="0" smtClean="0">
              <a:latin typeface="Century Gothic"/>
              <a:cs typeface="Century Gothic"/>
            </a:endParaRPr>
          </a:p>
          <a:p>
            <a:pPr algn="ctr"/>
            <a:endParaRPr lang="es-MX" sz="3200" b="1" u="sng" dirty="0" smtClean="0">
              <a:latin typeface="Century Gothic"/>
              <a:cs typeface="Century Gothic"/>
            </a:endParaRPr>
          </a:p>
          <a:p>
            <a:pPr algn="ctr"/>
            <a:endParaRPr lang="es-MX" sz="3200" b="1" u="sng" dirty="0">
              <a:latin typeface="Century Gothic"/>
              <a:cs typeface="Century Gothic"/>
            </a:endParaRPr>
          </a:p>
          <a:p>
            <a:pPr algn="ctr"/>
            <a:r>
              <a:rPr lang="es-MX" sz="3200" dirty="0" smtClean="0">
                <a:latin typeface="Century Gothic"/>
                <a:cs typeface="Century Gothic"/>
              </a:rPr>
              <a:t>Por: Diana Laura Aguayo Schultz</a:t>
            </a: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254000"/>
            <a:ext cx="91440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0" dirty="0" err="1" smtClean="0">
                <a:ln>
                  <a:solidFill>
                    <a:schemeClr val="accent3">
                      <a:lumMod val="75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WinRest</a:t>
            </a:r>
            <a:endParaRPr lang="es-MX" sz="4000" dirty="0">
              <a:ln>
                <a:solidFill>
                  <a:schemeClr val="accent3">
                    <a:lumMod val="75000"/>
                  </a:schemeClr>
                </a:solidFill>
              </a:ln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388" y="88900"/>
            <a:ext cx="1861312" cy="1711990"/>
          </a:xfrm>
        </p:spPr>
      </p:pic>
      <p:sp>
        <p:nvSpPr>
          <p:cNvPr id="9" name="CuadroTexto 8"/>
          <p:cNvSpPr txBox="1"/>
          <p:nvPr/>
        </p:nvSpPr>
        <p:spPr>
          <a:xfrm>
            <a:off x="920841" y="2565400"/>
            <a:ext cx="7625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WinRest</a:t>
            </a:r>
            <a:r>
              <a:rPr lang="es-MX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esta diseñado para que los administradores de las empresas</a:t>
            </a:r>
          </a:p>
          <a:p>
            <a:pPr algn="ctr"/>
            <a:r>
              <a:rPr lang="es-MX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</a:t>
            </a:r>
            <a:r>
              <a:rPr lang="es-MX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estauranteras logren esa conexión directa con los clientes; pues uno </a:t>
            </a:r>
          </a:p>
          <a:p>
            <a:pPr algn="ctr"/>
            <a:r>
              <a:rPr lang="es-MX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s-MX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 sus más importantes objetivos es crear una interfaz por la cual el </a:t>
            </a:r>
          </a:p>
          <a:p>
            <a:pPr algn="ctr"/>
            <a:r>
              <a:rPr lang="es-MX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 pueda interactuar libre y directamente con el menú, por medio</a:t>
            </a:r>
          </a:p>
          <a:p>
            <a:pPr algn="ctr"/>
            <a:r>
              <a:rPr lang="es-MX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s-MX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 dispositivos remotos.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15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254000"/>
            <a:ext cx="91440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dirty="0" err="1" smtClean="0">
                <a:ln>
                  <a:solidFill>
                    <a:schemeClr val="accent3">
                      <a:lumMod val="75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WinRest</a:t>
            </a:r>
            <a:endParaRPr lang="es-MX" sz="4000" dirty="0">
              <a:ln>
                <a:solidFill>
                  <a:schemeClr val="accent3">
                    <a:lumMod val="75000"/>
                  </a:schemeClr>
                </a:solidFill>
              </a:ln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1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900"/>
            <a:ext cx="1861312" cy="1711990"/>
          </a:xfrm>
        </p:spPr>
      </p:pic>
      <p:pic>
        <p:nvPicPr>
          <p:cNvPr id="12" name="Imagen 11" descr="../Documents/POE/New%20Mockup%2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546890"/>
            <a:ext cx="6333173" cy="388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/>
          <p:cNvSpPr txBox="1"/>
          <p:nvPr/>
        </p:nvSpPr>
        <p:spPr>
          <a:xfrm>
            <a:off x="457200" y="2908300"/>
            <a:ext cx="14296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Prototipo</a:t>
            </a:r>
          </a:p>
          <a:p>
            <a:pPr algn="ctr"/>
            <a:r>
              <a:rPr lang="es-MX" dirty="0" err="1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Login</a:t>
            </a:r>
            <a:endParaRPr lang="es-MX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7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254000"/>
            <a:ext cx="91440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0" dirty="0" err="1" smtClean="0">
                <a:ln>
                  <a:solidFill>
                    <a:schemeClr val="accent3">
                      <a:lumMod val="75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WinRest</a:t>
            </a:r>
            <a:endParaRPr lang="es-MX" sz="4000" dirty="0">
              <a:ln>
                <a:solidFill>
                  <a:schemeClr val="accent3">
                    <a:lumMod val="75000"/>
                  </a:schemeClr>
                </a:solidFill>
              </a:ln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388" y="88900"/>
            <a:ext cx="1861312" cy="1711990"/>
          </a:xfrm>
        </p:spPr>
      </p:pic>
      <p:sp>
        <p:nvSpPr>
          <p:cNvPr id="5" name="CuadroTexto 4"/>
          <p:cNvSpPr txBox="1"/>
          <p:nvPr/>
        </p:nvSpPr>
        <p:spPr>
          <a:xfrm>
            <a:off x="457200" y="2908300"/>
            <a:ext cx="1803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Prototipo</a:t>
            </a:r>
          </a:p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Sesión cajero</a:t>
            </a:r>
            <a:endParaRPr lang="es-MX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Imagen 5" descr="../Documents/POE/New%20Mockup%203%20(Cajero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99" y="1965990"/>
            <a:ext cx="5605145" cy="3550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2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254000"/>
            <a:ext cx="91440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dirty="0" err="1" smtClean="0">
                <a:ln>
                  <a:solidFill>
                    <a:schemeClr val="accent3">
                      <a:lumMod val="75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WinRest</a:t>
            </a:r>
            <a:endParaRPr lang="es-MX" sz="4000" dirty="0">
              <a:ln>
                <a:solidFill>
                  <a:schemeClr val="accent3">
                    <a:lumMod val="75000"/>
                  </a:schemeClr>
                </a:solidFill>
              </a:ln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1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900"/>
            <a:ext cx="1861312" cy="1711990"/>
          </a:xfrm>
        </p:spPr>
      </p:pic>
      <p:sp>
        <p:nvSpPr>
          <p:cNvPr id="14" name="CuadroTexto 13"/>
          <p:cNvSpPr txBox="1"/>
          <p:nvPr/>
        </p:nvSpPr>
        <p:spPr>
          <a:xfrm>
            <a:off x="286512" y="3068419"/>
            <a:ext cx="1745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Prototipo</a:t>
            </a:r>
          </a:p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Sesión mesero</a:t>
            </a:r>
            <a:endParaRPr lang="es-MX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Imagen 5" descr="../Documents/POE/New%20Mockup%203%20(Meseros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688" y="1524000"/>
            <a:ext cx="6319012" cy="438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5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254000"/>
            <a:ext cx="91440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000" dirty="0" err="1" smtClean="0">
                <a:ln>
                  <a:solidFill>
                    <a:schemeClr val="accent3">
                      <a:lumMod val="75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WinRest</a:t>
            </a:r>
            <a:endParaRPr lang="es-MX" sz="4000" dirty="0">
              <a:ln>
                <a:solidFill>
                  <a:schemeClr val="accent3">
                    <a:lumMod val="75000"/>
                  </a:schemeClr>
                </a:solidFill>
              </a:ln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388" y="88900"/>
            <a:ext cx="1861312" cy="1711990"/>
          </a:xfrm>
        </p:spPr>
      </p:pic>
      <p:sp>
        <p:nvSpPr>
          <p:cNvPr id="5" name="CuadroTexto 4"/>
          <p:cNvSpPr txBox="1"/>
          <p:nvPr/>
        </p:nvSpPr>
        <p:spPr>
          <a:xfrm>
            <a:off x="457200" y="2908300"/>
            <a:ext cx="180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Prototipo</a:t>
            </a:r>
          </a:p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Sesión administrador</a:t>
            </a:r>
            <a:endParaRPr lang="es-MX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9" name="Imagen 8" descr="../Documents/POE/New%20Mockup%20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27" y="1965990"/>
            <a:ext cx="5605145" cy="3550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254000"/>
            <a:ext cx="9144000" cy="1028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4000" dirty="0" err="1" smtClean="0">
                <a:ln>
                  <a:solidFill>
                    <a:schemeClr val="accent3">
                      <a:lumMod val="75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WinRest</a:t>
            </a:r>
            <a:endParaRPr lang="es-MX" sz="4000" dirty="0">
              <a:ln>
                <a:solidFill>
                  <a:schemeClr val="accent3">
                    <a:lumMod val="75000"/>
                  </a:schemeClr>
                </a:solidFill>
              </a:ln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1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900"/>
            <a:ext cx="1861312" cy="1711990"/>
          </a:xfrm>
        </p:spPr>
      </p:pic>
      <p:sp>
        <p:nvSpPr>
          <p:cNvPr id="14" name="CuadroTexto 13"/>
          <p:cNvSpPr txBox="1"/>
          <p:nvPr/>
        </p:nvSpPr>
        <p:spPr>
          <a:xfrm>
            <a:off x="286512" y="3176369"/>
            <a:ext cx="1745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Prototipo</a:t>
            </a:r>
          </a:p>
          <a:p>
            <a:pPr algn="ctr"/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Sesión gerente</a:t>
            </a:r>
            <a:endParaRPr lang="es-MX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Imagen 6" descr="../Documents/POE/New%20Mockup%2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27" y="1602476"/>
            <a:ext cx="6218873" cy="418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3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8" y="0"/>
            <a:ext cx="7527763" cy="6858000"/>
          </a:xfrm>
          <a:prstGeom prst="rect">
            <a:avLst/>
          </a:prstGeom>
        </p:spPr>
      </p:pic>
      <p:pic>
        <p:nvPicPr>
          <p:cNvPr id="11" name="Marcador de conteni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81" y="241299"/>
            <a:ext cx="1424177" cy="1309925"/>
          </a:xfrm>
        </p:spPr>
      </p:pic>
    </p:spTree>
    <p:extLst>
      <p:ext uri="{BB962C8B-B14F-4D97-AF65-F5344CB8AC3E}">
        <p14:creationId xmlns:p14="http://schemas.microsoft.com/office/powerpoint/2010/main" val="948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aderno de bocetos">
  <a:themeElements>
    <a:clrScheme name="Cuaderno de bocetos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Cuaderno de bocetos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aderno de bocetos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Cuaderno de bocetos.thmx</Template>
  <TotalTime>284</TotalTime>
  <Words>83</Words>
  <Application>Microsoft Macintosh PowerPoint</Application>
  <PresentationFormat>Presentación en pantalla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Adobe Gothic Std B</vt:lpstr>
      <vt:lpstr>Bradley Hand ITC TT-Bold</vt:lpstr>
      <vt:lpstr>Cambria</vt:lpstr>
      <vt:lpstr>Century Gothic</vt:lpstr>
      <vt:lpstr>Rage Italic</vt:lpstr>
      <vt:lpstr>Cuaderno de bocetos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 Aguayo</dc:creator>
  <cp:lastModifiedBy>Usuario de Microsoft Office</cp:lastModifiedBy>
  <cp:revision>15</cp:revision>
  <dcterms:created xsi:type="dcterms:W3CDTF">2015-05-31T16:09:16Z</dcterms:created>
  <dcterms:modified xsi:type="dcterms:W3CDTF">2015-08-05T02:30:34Z</dcterms:modified>
</cp:coreProperties>
</file>