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00" d="100"/>
          <a:sy n="200" d="100"/>
        </p:scale>
        <p:origin x="-4380" y="-27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DDCCB-3088-427E-A2E7-F1366A89D58B}" type="datetimeFigureOut">
              <a:rPr lang="es-MX" smtClean="0"/>
              <a:t>30/01/2017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A94A6-B410-42DA-8A1F-3C1C5650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00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94A6-B410-42DA-8A1F-3C1C5650676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94A6-B410-42DA-8A1F-3C1C5650676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16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94A6-B410-42DA-8A1F-3C1C5650676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28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94A6-B410-42DA-8A1F-3C1C5650676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23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94A6-B410-42DA-8A1F-3C1C5650676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28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94A6-B410-42DA-8A1F-3C1C5650676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41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94A6-B410-42DA-8A1F-3C1C5650676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13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94A6-B410-42DA-8A1F-3C1C5650676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4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94A6-B410-42DA-8A1F-3C1C5650676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89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A94A6-B410-42DA-8A1F-3C1C5650676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5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9011" y="690490"/>
            <a:ext cx="102274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/>
              <a:t>Sistemas Integrales de Información</a:t>
            </a:r>
            <a:endParaRPr lang="es-E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Mining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://edmix.upt.edu.mx/licenciatura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68" y="103909"/>
            <a:ext cx="999177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aymentsolutionpros.com/wp-content/uploads/2015/12/Data-M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8972">
            <a:off x="6694236" y="2047334"/>
            <a:ext cx="4340835" cy="30904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841382" y="2878283"/>
            <a:ext cx="391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1430259 Alexis Hernández García</a:t>
            </a:r>
          </a:p>
          <a:p>
            <a:r>
              <a:rPr lang="es-MX" dirty="0"/>
              <a:t>1430659 Daniel Avila Taboada</a:t>
            </a:r>
          </a:p>
          <a:p>
            <a:endParaRPr lang="es-MX" dirty="0"/>
          </a:p>
          <a:p>
            <a:r>
              <a:rPr lang="es-MX" dirty="0"/>
              <a:t>Elizabeth García Urbina</a:t>
            </a:r>
          </a:p>
        </p:txBody>
      </p:sp>
    </p:spTree>
    <p:extLst>
      <p:ext uri="{BB962C8B-B14F-4D97-AF65-F5344CB8AC3E}">
        <p14:creationId xmlns:p14="http://schemas.microsoft.com/office/powerpoint/2010/main" val="445124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9432" y="964067"/>
            <a:ext cx="8449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¿por qué usar Data Mining?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://edmix.upt.edu.mx/licenciatura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68" y="103909"/>
            <a:ext cx="999177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85970" y="2211076"/>
            <a:ext cx="69930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i="1" dirty="0"/>
              <a:t>	</a:t>
            </a:r>
            <a:r>
              <a:rPr lang="es-MX" sz="2800" dirty="0"/>
              <a:t>Resulta un buen punto de encuentro entre los investigadores y las personas de negocios.</a:t>
            </a:r>
          </a:p>
          <a:p>
            <a:r>
              <a:rPr lang="es-MX" sz="2800" dirty="0"/>
              <a:t>Este punto hace referencia a que aparece nueva tecnología la cual muchas veces es adquirida por empresas grandes las cuales financian estos proyectos.</a:t>
            </a:r>
          </a:p>
        </p:txBody>
      </p:sp>
      <p:pic>
        <p:nvPicPr>
          <p:cNvPr id="3" name="Picture 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511">
            <a:off x="7554140" y="3356264"/>
            <a:ext cx="3711916" cy="20885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5206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9432" y="964067"/>
            <a:ext cx="8449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¿por qué usar Data Mining?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://edmix.upt.edu.mx/licenciatura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68" y="103909"/>
            <a:ext cx="999177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5118" y="2025908"/>
            <a:ext cx="85723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Proporciona poderes de decisión a los usuarios del negocio que mejor entienden el problema y el entorno y es capaz de medir las acciones y los resultados de la mejor forma.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Gracias a Data Mining se pueden dividir los problemas en distintos sectores y esto provocara que en diversos sectores deba haber distintos grupos de trabajo especializados en el ámbito de ese problema para así optimizar el tiempo y recursos.</a:t>
            </a:r>
          </a:p>
          <a:p>
            <a:br>
              <a:rPr lang="es-MX" sz="2800" dirty="0"/>
            </a:b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486" y="3397828"/>
            <a:ext cx="2850059" cy="2016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147521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92818" y="1449642"/>
            <a:ext cx="7459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¿Qué es el Data Mining?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://edmix.upt.edu.mx/licenciatura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68" y="103909"/>
            <a:ext cx="999177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091045" y="2867891"/>
            <a:ext cx="6993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Data Mining</a:t>
            </a:r>
            <a:r>
              <a:rPr lang="es-MX" dirty="0"/>
              <a:t> (minería de datos) es el proceso de extracción de información significativa de grandes bases de datos, información que revela inteligencia del negocio, a través de factores ocultos, tendencias y correlaciones para permitir al usuario realizar predicciones que resuelven problemas del negocio proporcionando una ventaja competitiva. Las herramientas de </a:t>
            </a:r>
            <a:r>
              <a:rPr lang="es-MX" i="1" dirty="0"/>
              <a:t>Data Mining</a:t>
            </a:r>
            <a:r>
              <a:rPr lang="es-MX" dirty="0"/>
              <a:t> predicen las nuevas perspectivas y pronostican la situación futura de la empresa, esto ayuda a los mismos a tomar decisiones de negocios proactivamente.</a:t>
            </a:r>
          </a:p>
        </p:txBody>
      </p:sp>
      <p:pic>
        <p:nvPicPr>
          <p:cNvPr id="2056" name="Picture 8" descr="Resultado de imagen para pregun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448" y="2612582"/>
            <a:ext cx="2641754" cy="2641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8142284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4854" y="587817"/>
            <a:ext cx="8886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Técnicas de minería de datos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://edmix.upt.edu.mx/licenciatura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68" y="103909"/>
            <a:ext cx="999177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0"/>
          <a:stretch/>
        </p:blipFill>
        <p:spPr>
          <a:xfrm>
            <a:off x="2141612" y="1914420"/>
            <a:ext cx="5156419" cy="3803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38172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tecn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436" y="2940527"/>
            <a:ext cx="3065564" cy="236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0" y="851403"/>
            <a:ext cx="1164895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El CRISP-DM (Cross-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Industry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Standar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Process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Data Mining),</a:t>
            </a:r>
          </a:p>
          <a:p>
            <a:pPr algn="ctr"/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establece los seis pasos a seguir para aplicar data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mining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</a:t>
            </a:r>
            <a:endParaRPr lang="es-E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://edmix.upt.edu.mx/licenciatura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68" y="103909"/>
            <a:ext cx="999177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04041" y="2676115"/>
            <a:ext cx="6117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800" dirty="0"/>
              <a:t>Entender el área en el que queremos usar data Mining para definir con claridad el problema.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2800" dirty="0"/>
              <a:t>Recolectar y entender los datos.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35873236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dmix.upt.edu.mx/licenciatura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68" y="103909"/>
            <a:ext cx="999177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124726" y="2472936"/>
            <a:ext cx="61170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MX" sz="2800" dirty="0"/>
              <a:t>Preparación de los datos: hacer tablas con los campos requeridos, eliminar datos innecesarios.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MX" sz="2800" dirty="0"/>
              <a:t>Selección de la técnica de modelado, construcción del modelo y puesta a prueba del modelo. Data Mining.</a:t>
            </a:r>
          </a:p>
          <a:p>
            <a:endParaRPr lang="es-MX" sz="2800" dirty="0"/>
          </a:p>
        </p:txBody>
      </p:sp>
      <p:sp>
        <p:nvSpPr>
          <p:cNvPr id="7" name="Rectángulo 6"/>
          <p:cNvSpPr/>
          <p:nvPr/>
        </p:nvSpPr>
        <p:spPr>
          <a:xfrm>
            <a:off x="0" y="851403"/>
            <a:ext cx="1164895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El CRISP-DM (Cross-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Industry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Standar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Process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Data Mining),</a:t>
            </a:r>
          </a:p>
          <a:p>
            <a:pPr algn="ctr"/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establece los seis pasos a seguir para aplicar data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mining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</a:t>
            </a:r>
            <a:endParaRPr lang="es-E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050" name="Picture 2" descr="Resultado de imagen para data mi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84" y="3219423"/>
            <a:ext cx="3735072" cy="23620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8859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dmix.upt.edu.mx/licenciatura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68" y="103909"/>
            <a:ext cx="999177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135117" y="2940527"/>
            <a:ext cx="6117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MX" sz="2800" dirty="0"/>
              <a:t>Evaluación de los resultados y revisión del proceso.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s-MX" sz="2800" dirty="0"/>
              <a:t>Despliegue: implementación de un proceso de data Mining repetible.</a:t>
            </a:r>
          </a:p>
          <a:p>
            <a:endParaRPr lang="es-MX" sz="2800" dirty="0"/>
          </a:p>
        </p:txBody>
      </p:sp>
      <p:sp>
        <p:nvSpPr>
          <p:cNvPr id="7" name="Rectángulo 6"/>
          <p:cNvSpPr/>
          <p:nvPr/>
        </p:nvSpPr>
        <p:spPr>
          <a:xfrm>
            <a:off x="0" y="851403"/>
            <a:ext cx="1164895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El CRISP-DM (Cross-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Industry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Standar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Process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Data Mining),</a:t>
            </a:r>
          </a:p>
          <a:p>
            <a:pPr algn="ctr"/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establece los seis pasos a seguir para aplicar data </a:t>
            </a:r>
            <a:r>
              <a:rPr lang="es-MX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mining</a:t>
            </a:r>
            <a:r>
              <a:rPr lang="es-MX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</a:t>
            </a:r>
            <a:endParaRPr lang="es-E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2" descr="Resultado de imagen para evaluac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56" y="3088031"/>
            <a:ext cx="3810000" cy="27622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50274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91045" y="1277072"/>
            <a:ext cx="6120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Aplicaciones de uso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://edmix.upt.edu.mx/licenciatura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68" y="103909"/>
            <a:ext cx="999177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883397" y="2681918"/>
            <a:ext cx="6993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El FBI analizará las bases de datos comerciales para detectar terroristas. </a:t>
            </a:r>
            <a:br>
              <a:rPr lang="es-MX" sz="2800" dirty="0"/>
            </a:b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Detección de fraudes en las tarjetas de crédito.</a:t>
            </a:r>
          </a:p>
        </p:txBody>
      </p:sp>
      <p:pic>
        <p:nvPicPr>
          <p:cNvPr id="4098" name="Picture 2" descr="https://www.fbi.gov/front-page/@@images/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186" y="1425732"/>
            <a:ext cx="2306832" cy="23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6576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3518" y="964067"/>
            <a:ext cx="878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Extensiones del data Mining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://edmix.upt.edu.mx/licenciatura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68" y="103909"/>
            <a:ext cx="999177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54797" y="3333294"/>
            <a:ext cx="69930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400" i="1" dirty="0"/>
              <a:t>Web Mining</a:t>
            </a:r>
            <a:endParaRPr lang="es-MX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6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136" y="2505351"/>
            <a:ext cx="5023409" cy="3594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373574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3518" y="964067"/>
            <a:ext cx="878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Extensiones del data Mining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://edmix.upt.edu.mx/licenciatura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68" y="103909"/>
            <a:ext cx="999177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54797" y="3333294"/>
            <a:ext cx="6993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6000" b="1" i="1" dirty="0"/>
              <a:t>	</a:t>
            </a:r>
            <a:r>
              <a:rPr lang="es-MX" sz="4400" i="1" dirty="0"/>
              <a:t>Text Mining</a:t>
            </a:r>
            <a:endParaRPr lang="es-MX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79" y="2791012"/>
            <a:ext cx="6958821" cy="31158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340773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241</TotalTime>
  <Words>294</Words>
  <Application>Microsoft Office PowerPoint</Application>
  <PresentationFormat>Panorámica</PresentationFormat>
  <Paragraphs>45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 2</vt:lpstr>
      <vt:lpstr>Marco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Alumnos</dc:creator>
  <cp:lastModifiedBy>Alex</cp:lastModifiedBy>
  <cp:revision>21</cp:revision>
  <dcterms:created xsi:type="dcterms:W3CDTF">2017-01-30T21:17:07Z</dcterms:created>
  <dcterms:modified xsi:type="dcterms:W3CDTF">2017-01-31T01:55:39Z</dcterms:modified>
</cp:coreProperties>
</file>