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23AB2-9D8C-4719-B7D5-29296675182F}" type="datetimeFigureOut">
              <a:rPr lang="tr-TR" smtClean="0"/>
              <a:t>12.08.2012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C55CC-0ED8-4167-9475-53820240182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5287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8C5D-9B64-4FBF-8223-DCA956327659}" type="datetime1">
              <a:rPr lang="tr-TR" smtClean="0"/>
              <a:t>12.08.2012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Volkan DEMİR / Sakarya University - Computer Engineering 2012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C49E-DDDF-4F1B-B013-91CDAAA674E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0F5F5-FF1D-4383-956F-D1EE0CC20818}" type="datetime1">
              <a:rPr lang="tr-TR" smtClean="0"/>
              <a:t>12.08.2012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Volkan DEMİR / Sakarya University - Computer Engineering 2012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C49E-DDDF-4F1B-B013-91CDAAA674E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688D3-0C82-4D6B-882B-A8031444B5CD}" type="datetime1">
              <a:rPr lang="tr-TR" smtClean="0"/>
              <a:t>12.08.2012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Volkan DEMİR / Sakarya University - Computer Engineering 2012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C49E-DDDF-4F1B-B013-91CDAAA674E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B962-99FF-49AF-99C0-B73588068729}" type="datetime1">
              <a:rPr lang="tr-TR" smtClean="0"/>
              <a:t>12.08.2012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Volkan DEMİR / Sakarya University - Computer Engineering 2012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C49E-DDDF-4F1B-B013-91CDAAA674E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F3BE4-BE60-4FE1-A85A-D2E4FD8732B2}" type="datetime1">
              <a:rPr lang="tr-TR" smtClean="0"/>
              <a:t>12.08.2012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Volkan DEMİR / Sakarya University - Computer Engineering 2012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C49E-DDDF-4F1B-B013-91CDAAA674E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735B5-20C4-4F21-8F9E-B7E478D959C8}" type="datetime1">
              <a:rPr lang="tr-TR" smtClean="0"/>
              <a:t>12.08.2012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Volkan DEMİR / Sakarya University - Computer Engineering 2012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C49E-DDDF-4F1B-B013-91CDAAA674EB}" type="slidenum">
              <a:rPr lang="tr-TR" smtClean="0"/>
              <a:t>‹#›</a:t>
            </a:fld>
            <a:endParaRPr lang="tr-T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F7BDB-1FFF-4A64-930D-58A5F7C79CE6}" type="datetime1">
              <a:rPr lang="tr-TR" smtClean="0"/>
              <a:t>12.08.2012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Volkan DEMİR / Sakarya University - Computer Engineering 2012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C49E-DDDF-4F1B-B013-91CDAAA674E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2F114-72A8-4D1C-9E39-7D2364C08F08}" type="datetime1">
              <a:rPr lang="tr-TR" smtClean="0"/>
              <a:t>12.08.2012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Volkan DEMİR / Sakarya University - Computer Engineering 2012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C49E-DDDF-4F1B-B013-91CDAAA674E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CABA-5019-4099-A620-BF6562A2F381}" type="datetime1">
              <a:rPr lang="tr-TR" smtClean="0"/>
              <a:t>12.08.2012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Volkan DEMİR / Sakarya University - Computer Engineering 2012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C49E-DDDF-4F1B-B013-91CDAAA674E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88466-A677-4F0D-83A4-1833CE8A5FC9}" type="datetime1">
              <a:rPr lang="tr-TR" smtClean="0"/>
              <a:t>12.08.2012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 smtClean="0"/>
              <a:t>Volkan DEMİR / Sakarya University - Computer Engineering 2012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A2C49E-DDDF-4F1B-B013-91CDAAA674E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41617-F2A3-4EF7-9595-5EDC9DF876FD}" type="datetime1">
              <a:rPr lang="tr-TR" smtClean="0"/>
              <a:t>12.08.2012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Volkan DEMİR / Sakarya University - Computer Engineering 2012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C49E-DDDF-4F1B-B013-91CDAAA674EB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9293AFD-C4A0-423C-957A-CE227DDA3A9F}" type="datetime1">
              <a:rPr lang="tr-TR" smtClean="0"/>
              <a:t>12.08.2012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Volkan DEMİR / Sakarya University - Computer Engineering 2012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7CA2C49E-DDDF-4F1B-B013-91CDAAA674EB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683568" y="1412776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 smtClean="0"/>
              <a:t>Mantık Devreleri</a:t>
            </a:r>
            <a:br>
              <a:rPr lang="tr-TR" dirty="0" smtClean="0"/>
            </a:br>
            <a:r>
              <a:rPr lang="tr-TR" dirty="0" smtClean="0"/>
              <a:t>2011-2012</a:t>
            </a:r>
            <a:br>
              <a:rPr lang="tr-TR" dirty="0" smtClean="0"/>
            </a:br>
            <a:r>
              <a:rPr lang="tr-TR" dirty="0" smtClean="0"/>
              <a:t>Yaz Okulu Vize Sınavı Çözümleri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 smtClean="0"/>
              <a:t>Volkan DEMİR / Sakarya </a:t>
            </a:r>
            <a:r>
              <a:rPr lang="tr-TR" dirty="0" err="1" smtClean="0"/>
              <a:t>University</a:t>
            </a:r>
            <a:r>
              <a:rPr lang="tr-TR" dirty="0" smtClean="0"/>
              <a:t> </a:t>
            </a:r>
            <a:r>
              <a:rPr lang="tr-TR" dirty="0" err="1" smtClean="0"/>
              <a:t>Computer</a:t>
            </a:r>
            <a:r>
              <a:rPr lang="tr-TR" dirty="0" smtClean="0"/>
              <a:t> </a:t>
            </a:r>
            <a:r>
              <a:rPr lang="tr-TR" dirty="0" err="1" smtClean="0"/>
              <a:t>Engineering</a:t>
            </a:r>
            <a:r>
              <a:rPr lang="tr-TR" dirty="0" smtClean="0"/>
              <a:t> 2012</a:t>
            </a:r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C49E-DDDF-4F1B-B013-91CDAAA674EB}" type="slidenum">
              <a:rPr lang="tr-TR" smtClean="0"/>
              <a:t>1</a:t>
            </a:fld>
            <a:endParaRPr lang="tr-TR"/>
          </a:p>
        </p:txBody>
      </p:sp>
      <p:pic>
        <p:nvPicPr>
          <p:cNvPr id="1026" name="Picture 2" descr="C:\Users\Volkan\Desktop\Lab2_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356992"/>
            <a:ext cx="5000625" cy="228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81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Volkan DEMİR / Sakarya University - Computer Engineering 2012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C49E-DDDF-4F1B-B013-91CDAAA674EB}" type="slidenum">
              <a:rPr lang="tr-TR" smtClean="0"/>
              <a:t>10</a:t>
            </a:fld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7848872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5848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Volkan DEMİR / Sakarya University - Computer Engineering 2012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C49E-DDDF-4F1B-B013-91CDAAA674EB}" type="slidenum">
              <a:rPr lang="tr-TR" smtClean="0"/>
              <a:t>11</a:t>
            </a:fld>
            <a:endParaRPr lang="tr-TR"/>
          </a:p>
        </p:txBody>
      </p:sp>
      <p:sp>
        <p:nvSpPr>
          <p:cNvPr id="6" name="İçerik Yer Tutucusu 2"/>
          <p:cNvSpPr>
            <a:spLocks noGrp="1"/>
          </p:cNvSpPr>
          <p:nvPr>
            <p:ph idx="1"/>
          </p:nvPr>
        </p:nvSpPr>
        <p:spPr>
          <a:xfrm>
            <a:off x="179512" y="404664"/>
            <a:ext cx="8784976" cy="936104"/>
          </a:xfrm>
        </p:spPr>
        <p:txBody>
          <a:bodyPr>
            <a:normAutofit/>
          </a:bodyPr>
          <a:lstStyle/>
          <a:p>
            <a:r>
              <a:rPr lang="tr-TR" sz="2400" dirty="0" smtClean="0"/>
              <a:t>3-</a:t>
            </a:r>
            <a:r>
              <a:rPr lang="tr-TR" sz="2400" dirty="0" smtClean="0"/>
              <a:t>) işaretli ve 2’ye </a:t>
            </a:r>
            <a:r>
              <a:rPr lang="tr-TR" sz="2400" dirty="0" err="1" smtClean="0"/>
              <a:t>tümleyen</a:t>
            </a:r>
            <a:r>
              <a:rPr lang="tr-TR" sz="2400" dirty="0" smtClean="0"/>
              <a:t> formunda verilen FF sayısının 8’lik sistemde ki karşılığı nedir ?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373052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smtClean="0"/>
              <a:t>Yrd. Doç. Dr. </a:t>
            </a:r>
            <a:r>
              <a:rPr lang="tr-TR" dirty="0" err="1" smtClean="0"/>
              <a:t>Alİ</a:t>
            </a:r>
            <a:r>
              <a:rPr lang="tr-TR" dirty="0" smtClean="0"/>
              <a:t> GÜLBAĞ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Volkan DEMİR / Sakarya University - Computer Engineering 2012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C49E-DDDF-4F1B-B013-91CDAAA674EB}" type="slidenum">
              <a:rPr lang="tr-TR" smtClean="0"/>
              <a:t>2</a:t>
            </a:fld>
            <a:endParaRPr lang="tr-TR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08721"/>
            <a:ext cx="389255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895268"/>
            <a:ext cx="3600400" cy="4117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5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332657"/>
            <a:ext cx="9144000" cy="1152128"/>
          </a:xfrm>
        </p:spPr>
        <p:txBody>
          <a:bodyPr>
            <a:normAutofit/>
          </a:bodyPr>
          <a:lstStyle/>
          <a:p>
            <a:r>
              <a:rPr lang="tr-TR" sz="2400" dirty="0" smtClean="0"/>
              <a:t>1-) 10 bit işaret büyüklükte gösterilebilecek en büyük ve en küçük sayının değeri nedir ?</a:t>
            </a:r>
            <a:endParaRPr lang="tr-TR" sz="24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Volkan DEMİR / Sakarya University - Computer Engineering 2012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C49E-DDDF-4F1B-B013-91CDAAA674EB}" type="slidenum">
              <a:rPr lang="tr-TR" smtClean="0"/>
              <a:t>3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İçerik Yer Tutucusu 2"/>
              <p:cNvSpPr txBox="1">
                <a:spLocks/>
              </p:cNvSpPr>
              <p:nvPr/>
            </p:nvSpPr>
            <p:spPr>
              <a:xfrm>
                <a:off x="0" y="1637184"/>
                <a:ext cx="9144000" cy="28719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ts val="800"/>
                  </a:spcBef>
                  <a:buFont typeface="Arial" pitchFamily="34" charset="0"/>
                  <a:buNone/>
                  <a:defRPr sz="16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3736" indent="-173736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02336" indent="-164592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30936" indent="-164592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59536" indent="-173736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97280" indent="-173736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353312" indent="-164592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581912" indent="-164592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792224" indent="-164592" algn="l" defTabSz="914400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tr-TR" sz="2400" dirty="0" smtClean="0"/>
                  <a:t>[-(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tr-TR" sz="24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tr-TR" sz="2400" b="1" i="1" smtClean="0">
                            <a:latin typeface="Cambria Math"/>
                          </a:rPr>
                          <m:t>𝒏</m:t>
                        </m:r>
                        <m:r>
                          <a:rPr lang="tr-TR" sz="2400" b="1" i="1" smtClean="0">
                            <a:latin typeface="Cambria Math"/>
                          </a:rPr>
                          <m:t>−</m:t>
                        </m:r>
                        <m:r>
                          <a:rPr lang="tr-TR" sz="2400" b="1" i="1" smtClean="0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tr-TR" sz="2400" b="1" i="1" smtClean="0">
                        <a:latin typeface="Cambria Math"/>
                      </a:rPr>
                      <m:t>−</m:t>
                    </m:r>
                    <m:r>
                      <a:rPr lang="tr-TR" sz="2400" b="1" i="1" smtClean="0">
                        <a:latin typeface="Cambria Math"/>
                      </a:rPr>
                      <m:t>𝟏</m:t>
                    </m:r>
                    <m:r>
                      <a:rPr lang="tr-TR" sz="2400" b="1" i="1" smtClean="0">
                        <a:latin typeface="Cambria Math"/>
                      </a:rPr>
                      <m:t>) ,  (</m:t>
                    </m:r>
                    <m:sSup>
                      <m:sSupPr>
                        <m:ctrlPr>
                          <a:rPr lang="tr-TR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tr-TR" sz="2400" i="1">
                            <a:latin typeface="Cambria Math"/>
                          </a:rPr>
                          <m:t>𝑟</m:t>
                        </m:r>
                      </m:e>
                      <m:sup>
                        <m:r>
                          <a:rPr lang="tr-TR" sz="2400" i="1">
                            <a:latin typeface="Cambria Math"/>
                          </a:rPr>
                          <m:t>𝒏</m:t>
                        </m:r>
                        <m:r>
                          <a:rPr lang="tr-TR" sz="2400" i="1">
                            <a:latin typeface="Cambria Math"/>
                          </a:rPr>
                          <m:t>−</m:t>
                        </m:r>
                        <m:r>
                          <a:rPr lang="tr-TR" sz="2400" i="1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tr-TR" sz="2400" i="1">
                        <a:latin typeface="Cambria Math"/>
                      </a:rPr>
                      <m:t>−</m:t>
                    </m:r>
                    <m:r>
                      <a:rPr lang="tr-TR" sz="2400" i="1">
                        <a:latin typeface="Cambria Math"/>
                      </a:rPr>
                      <m:t>𝟏</m:t>
                    </m:r>
                  </m:oMath>
                </a14:m>
                <a:r>
                  <a:rPr lang="tr-TR" sz="2400" dirty="0" smtClean="0"/>
                  <a:t>)]   </a:t>
                </a:r>
                <a:br>
                  <a:rPr lang="tr-TR" sz="2400" dirty="0" smtClean="0"/>
                </a:br>
                <a:r>
                  <a:rPr lang="tr-TR" sz="2400" dirty="0" smtClean="0"/>
                  <a:t/>
                </a:r>
                <a:br>
                  <a:rPr lang="tr-TR" sz="2400" dirty="0" smtClean="0"/>
                </a:br>
                <a:r>
                  <a:rPr lang="tr-TR" sz="2400" dirty="0" smtClean="0"/>
                  <a:t>[-(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tr-TR" sz="2400" b="1" i="1" smtClean="0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tr-TR" sz="2400" b="1" i="1" smtClean="0">
                            <a:latin typeface="Cambria Math"/>
                          </a:rPr>
                          <m:t>𝟏𝟎</m:t>
                        </m:r>
                        <m:r>
                          <a:rPr lang="tr-TR" sz="2400" i="1">
                            <a:latin typeface="Cambria Math"/>
                          </a:rPr>
                          <m:t>−</m:t>
                        </m:r>
                        <m:r>
                          <a:rPr lang="tr-TR" sz="2400" i="1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tr-TR" sz="2400" i="1">
                        <a:latin typeface="Cambria Math"/>
                      </a:rPr>
                      <m:t>−</m:t>
                    </m:r>
                    <m:r>
                      <a:rPr lang="tr-TR" sz="2400" i="1">
                        <a:latin typeface="Cambria Math"/>
                      </a:rPr>
                      <m:t>𝟏</m:t>
                    </m:r>
                  </m:oMath>
                </a14:m>
                <a:r>
                  <a:rPr lang="tr-TR" sz="2400" dirty="0" smtClean="0"/>
                  <a:t>) ,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tr-TR" sz="2400" b="1" i="1" smtClean="0"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tr-TR" sz="2400" b="1" i="1" smtClean="0">
                            <a:latin typeface="Cambria Math"/>
                          </a:rPr>
                          <m:t>𝟏𝟎</m:t>
                        </m:r>
                        <m:r>
                          <a:rPr lang="tr-TR" sz="2400" i="1">
                            <a:latin typeface="Cambria Math"/>
                          </a:rPr>
                          <m:t>−</m:t>
                        </m:r>
                        <m:r>
                          <a:rPr lang="tr-TR" sz="2400" i="1"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tr-TR" sz="2400" i="1">
                        <a:latin typeface="Cambria Math"/>
                      </a:rPr>
                      <m:t>−</m:t>
                    </m:r>
                    <m:r>
                      <a:rPr lang="tr-TR" sz="2400" i="1">
                        <a:latin typeface="Cambria Math"/>
                      </a:rPr>
                      <m:t>𝟏</m:t>
                    </m:r>
                    <m:r>
                      <a:rPr lang="tr-TR" sz="2400" b="1" i="1" smtClean="0">
                        <a:latin typeface="Cambria Math"/>
                      </a:rPr>
                      <m:t>)]</m:t>
                    </m:r>
                  </m:oMath>
                </a14:m>
                <a:endParaRPr lang="tr-TR" sz="2400" b="1" dirty="0" smtClean="0"/>
              </a:p>
              <a:p>
                <a:pPr algn="ctr"/>
                <a:r>
                  <a:rPr lang="tr-TR" sz="2400" dirty="0" smtClean="0"/>
                  <a:t>		</a:t>
                </a:r>
              </a:p>
              <a:p>
                <a:pPr algn="ctr"/>
                <a:r>
                  <a:rPr lang="tr-TR" sz="2400" dirty="0" smtClean="0"/>
                  <a:t>[-511 , 511] </a:t>
                </a:r>
              </a:p>
            </p:txBody>
          </p:sp>
        </mc:Choice>
        <mc:Fallback xmlns="">
          <p:sp>
            <p:nvSpPr>
              <p:cNvPr id="6" name="İçerik Yer Tutucus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37184"/>
                <a:ext cx="9144000" cy="2871935"/>
              </a:xfrm>
              <a:prstGeom prst="rect">
                <a:avLst/>
              </a:prstGeom>
              <a:blipFill rotWithShape="1">
                <a:blip r:embed="rId2"/>
                <a:stretch>
                  <a:fillRect t="-127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16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0" y="404665"/>
            <a:ext cx="9144000" cy="1080120"/>
          </a:xfrm>
        </p:spPr>
        <p:txBody>
          <a:bodyPr>
            <a:normAutofit/>
          </a:bodyPr>
          <a:lstStyle/>
          <a:p>
            <a:r>
              <a:rPr lang="tr-TR" sz="2400" dirty="0" smtClean="0"/>
              <a:t>2-) a=120 ve b=-15 sayılarının 2’ye </a:t>
            </a:r>
            <a:r>
              <a:rPr lang="tr-TR" sz="2400" dirty="0" err="1" smtClean="0"/>
              <a:t>tümleyen</a:t>
            </a:r>
            <a:r>
              <a:rPr lang="tr-TR" sz="2400" dirty="0" smtClean="0"/>
              <a:t> formunu  oluşturup </a:t>
            </a:r>
            <a:r>
              <a:rPr lang="tr-TR" sz="2400" dirty="0" err="1" smtClean="0"/>
              <a:t>a+b</a:t>
            </a:r>
            <a:r>
              <a:rPr lang="tr-TR" sz="2400" dirty="0" smtClean="0"/>
              <a:t> işlemini yapınız.</a:t>
            </a:r>
            <a:endParaRPr lang="tr-TR" sz="24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Volkan DEMİR / Sakarya University - Computer Engineering 2012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C49E-DDDF-4F1B-B013-91CDAAA674EB}" type="slidenum">
              <a:rPr lang="tr-TR" smtClean="0"/>
              <a:t>4</a:t>
            </a:fld>
            <a:endParaRPr lang="tr-TR"/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0" y="1340768"/>
            <a:ext cx="914400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400" dirty="0" smtClean="0"/>
              <a:t>A= 01111000</a:t>
            </a:r>
          </a:p>
          <a:p>
            <a:pPr algn="ctr"/>
            <a:r>
              <a:rPr lang="tr-TR" sz="2400" dirty="0" smtClean="0"/>
              <a:t>B=11110001</a:t>
            </a:r>
            <a:br>
              <a:rPr lang="tr-TR" sz="2400" dirty="0" smtClean="0"/>
            </a:br>
            <a:r>
              <a:rPr lang="tr-TR" sz="2400" dirty="0" smtClean="0"/>
              <a:t>101101001</a:t>
            </a:r>
            <a:endParaRPr lang="tr-TR" sz="2400" dirty="0"/>
          </a:p>
        </p:txBody>
      </p:sp>
      <p:cxnSp>
        <p:nvCxnSpPr>
          <p:cNvPr id="8" name="Düz Bağlayıcı 7"/>
          <p:cNvCxnSpPr/>
          <p:nvPr/>
        </p:nvCxnSpPr>
        <p:spPr>
          <a:xfrm>
            <a:off x="3203848" y="2276872"/>
            <a:ext cx="2520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>
            <a:off x="3347864" y="1916832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/>
          <p:cNvCxnSpPr/>
          <p:nvPr/>
        </p:nvCxnSpPr>
        <p:spPr>
          <a:xfrm>
            <a:off x="3203848" y="2096852"/>
            <a:ext cx="2880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/>
          <p:cNvCxnSpPr/>
          <p:nvPr/>
        </p:nvCxnSpPr>
        <p:spPr>
          <a:xfrm flipV="1">
            <a:off x="3779912" y="2276872"/>
            <a:ext cx="432048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65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79512" y="188641"/>
            <a:ext cx="8784976" cy="936104"/>
          </a:xfrm>
        </p:spPr>
        <p:txBody>
          <a:bodyPr>
            <a:normAutofit/>
          </a:bodyPr>
          <a:lstStyle/>
          <a:p>
            <a:r>
              <a:rPr lang="tr-TR" sz="2400" dirty="0" smtClean="0"/>
              <a:t>3-) 5,1875 sayısını kayan noktalı sayılar cinsinden (</a:t>
            </a:r>
            <a:r>
              <a:rPr lang="tr-TR" sz="2400" dirty="0" err="1" smtClean="0"/>
              <a:t>normalizsayon</a:t>
            </a:r>
            <a:r>
              <a:rPr lang="tr-TR" sz="2400" dirty="0" smtClean="0"/>
              <a:t>) ifade ediniz.</a:t>
            </a:r>
            <a:endParaRPr lang="tr-TR" sz="24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Volkan DEMİR / Sakarya University - Computer Engineering 2012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C49E-DDDF-4F1B-B013-91CDAAA674EB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527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Volkan DEMİR / Sakarya University - Computer Engineering 2012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C49E-DDDF-4F1B-B013-91CDAAA674EB}" type="slidenum">
              <a:rPr lang="tr-TR" smtClean="0"/>
              <a:t>6</a:t>
            </a:fld>
            <a:endParaRPr lang="tr-TR"/>
          </a:p>
        </p:txBody>
      </p:sp>
      <p:sp>
        <p:nvSpPr>
          <p:cNvPr id="6" name="İçerik Yer Tutucusu 2"/>
          <p:cNvSpPr>
            <a:spLocks noGrp="1"/>
          </p:cNvSpPr>
          <p:nvPr>
            <p:ph idx="1"/>
          </p:nvPr>
        </p:nvSpPr>
        <p:spPr>
          <a:xfrm>
            <a:off x="179512" y="188641"/>
            <a:ext cx="8784976" cy="936104"/>
          </a:xfrm>
        </p:spPr>
        <p:txBody>
          <a:bodyPr>
            <a:normAutofit/>
          </a:bodyPr>
          <a:lstStyle/>
          <a:p>
            <a:r>
              <a:rPr lang="tr-TR" sz="2400" dirty="0"/>
              <a:t>4</a:t>
            </a:r>
            <a:r>
              <a:rPr lang="tr-TR" sz="2400" dirty="0" smtClean="0"/>
              <a:t>-) 5’te 2 kodu ile 12 sayısını ifade edin.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97565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Volkan DEMİR / Sakarya University - Computer Engineering 2012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C49E-DDDF-4F1B-B013-91CDAAA674EB}" type="slidenum">
              <a:rPr lang="tr-TR" smtClean="0"/>
              <a:t>7</a:t>
            </a:fld>
            <a:endParaRPr lang="tr-TR"/>
          </a:p>
        </p:txBody>
      </p:sp>
      <p:sp>
        <p:nvSpPr>
          <p:cNvPr id="6" name="İçerik Yer Tutucusu 2"/>
          <p:cNvSpPr>
            <a:spLocks noGrp="1"/>
          </p:cNvSpPr>
          <p:nvPr>
            <p:ph idx="1"/>
          </p:nvPr>
        </p:nvSpPr>
        <p:spPr>
          <a:xfrm>
            <a:off x="179512" y="188641"/>
            <a:ext cx="8784976" cy="936104"/>
          </a:xfrm>
        </p:spPr>
        <p:txBody>
          <a:bodyPr>
            <a:normAutofit/>
          </a:bodyPr>
          <a:lstStyle/>
          <a:p>
            <a:r>
              <a:rPr lang="tr-TR" sz="2400" dirty="0"/>
              <a:t>5</a:t>
            </a:r>
            <a:r>
              <a:rPr lang="tr-TR" sz="2400" dirty="0" smtClean="0"/>
              <a:t>-) </a:t>
            </a:r>
            <a:endParaRPr lang="tr-TR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16632"/>
            <a:ext cx="2111444" cy="861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" y="1613572"/>
            <a:ext cx="273367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440" y="1631706"/>
            <a:ext cx="273367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668700"/>
            <a:ext cx="2733675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579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Volkan DEMİR / Sakarya University - Computer Engineering 2012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C49E-DDDF-4F1B-B013-91CDAAA674EB}" type="slidenum">
              <a:rPr lang="tr-TR" smtClean="0"/>
              <a:t>8</a:t>
            </a:fld>
            <a:endParaRPr lang="tr-TR"/>
          </a:p>
        </p:txBody>
      </p:sp>
      <p:sp>
        <p:nvSpPr>
          <p:cNvPr id="6" name="İçerik Yer Tutucusu 2"/>
          <p:cNvSpPr>
            <a:spLocks noGrp="1"/>
          </p:cNvSpPr>
          <p:nvPr>
            <p:ph idx="1"/>
          </p:nvPr>
        </p:nvSpPr>
        <p:spPr>
          <a:xfrm>
            <a:off x="179512" y="188641"/>
            <a:ext cx="8784976" cy="936104"/>
          </a:xfrm>
        </p:spPr>
        <p:txBody>
          <a:bodyPr>
            <a:normAutofit/>
          </a:bodyPr>
          <a:lstStyle/>
          <a:p>
            <a:r>
              <a:rPr lang="tr-TR" sz="2400" dirty="0"/>
              <a:t>6</a:t>
            </a:r>
            <a:r>
              <a:rPr lang="tr-TR" sz="2400" dirty="0" smtClean="0"/>
              <a:t>-) </a:t>
            </a:r>
            <a:endParaRPr lang="tr-T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0"/>
            <a:ext cx="7154780" cy="938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823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419872" y="2132856"/>
            <a:ext cx="2020848" cy="548640"/>
          </a:xfrm>
        </p:spPr>
        <p:txBody>
          <a:bodyPr/>
          <a:lstStyle/>
          <a:p>
            <a:pPr algn="ctr"/>
            <a:r>
              <a:rPr lang="tr-TR" dirty="0" smtClean="0"/>
              <a:t>QUİZ 1</a:t>
            </a:r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Volkan DEMİR / Sakarya University - Computer Engineering 2012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2C49E-DDDF-4F1B-B013-91CDAAA674EB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3439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çılar">
  <a:themeElements>
    <a:clrScheme name="Açılar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çılar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çıla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64</TotalTime>
  <Words>223</Words>
  <Application>Microsoft Office PowerPoint</Application>
  <PresentationFormat>Ekran Gösterisi (4:3)</PresentationFormat>
  <Paragraphs>37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2" baseType="lpstr">
      <vt:lpstr>Açılar</vt:lpstr>
      <vt:lpstr>Mantık Devreleri 2011-2012 Yaz Okulu Vize Sınavı Çözümleri</vt:lpstr>
      <vt:lpstr>Yrd. Doç. Dr. Alİ GÜLBAĞ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QUİZ 1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Mantık Devreleri 2011-2012 Yaz Okulu Vize Sınavı Çözümleri</dc:title>
  <dc:creator>Volkan</dc:creator>
  <cp:lastModifiedBy>Volkan</cp:lastModifiedBy>
  <cp:revision>8</cp:revision>
  <dcterms:created xsi:type="dcterms:W3CDTF">2012-08-01T05:03:44Z</dcterms:created>
  <dcterms:modified xsi:type="dcterms:W3CDTF">2012-08-12T05:12:32Z</dcterms:modified>
</cp:coreProperties>
</file>