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8882-667D-4102-87AE-0C5427276040}" type="datetimeFigureOut">
              <a:rPr lang="tr-TR" smtClean="0"/>
              <a:t>4.3.2019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C6A5-9CCD-4C56-B037-E3C7892598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553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8882-667D-4102-87AE-0C5427276040}" type="datetimeFigureOut">
              <a:rPr lang="tr-TR" smtClean="0"/>
              <a:t>4.3.2019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C6A5-9CCD-4C56-B037-E3C7892598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074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8882-667D-4102-87AE-0C5427276040}" type="datetimeFigureOut">
              <a:rPr lang="tr-TR" smtClean="0"/>
              <a:t>4.3.2019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C6A5-9CCD-4C56-B037-E3C7892598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972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8882-667D-4102-87AE-0C5427276040}" type="datetimeFigureOut">
              <a:rPr lang="tr-TR" smtClean="0"/>
              <a:t>4.3.2019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C6A5-9CCD-4C56-B037-E3C7892598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719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8882-667D-4102-87AE-0C5427276040}" type="datetimeFigureOut">
              <a:rPr lang="tr-TR" smtClean="0"/>
              <a:t>4.3.2019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C6A5-9CCD-4C56-B037-E3C7892598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05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8882-667D-4102-87AE-0C5427276040}" type="datetimeFigureOut">
              <a:rPr lang="tr-TR" smtClean="0"/>
              <a:t>4.3.2019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C6A5-9CCD-4C56-B037-E3C7892598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1493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8882-667D-4102-87AE-0C5427276040}" type="datetimeFigureOut">
              <a:rPr lang="tr-TR" smtClean="0"/>
              <a:t>4.3.2019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C6A5-9CCD-4C56-B037-E3C7892598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899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8882-667D-4102-87AE-0C5427276040}" type="datetimeFigureOut">
              <a:rPr lang="tr-TR" smtClean="0"/>
              <a:t>4.3.2019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C6A5-9CCD-4C56-B037-E3C7892598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902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8882-667D-4102-87AE-0C5427276040}" type="datetimeFigureOut">
              <a:rPr lang="tr-TR" smtClean="0"/>
              <a:t>4.3.2019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C6A5-9CCD-4C56-B037-E3C7892598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655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8882-667D-4102-87AE-0C5427276040}" type="datetimeFigureOut">
              <a:rPr lang="tr-TR" smtClean="0"/>
              <a:t>4.3.2019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C6A5-9CCD-4C56-B037-E3C7892598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620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8882-667D-4102-87AE-0C5427276040}" type="datetimeFigureOut">
              <a:rPr lang="tr-TR" smtClean="0"/>
              <a:t>4.3.2019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AC6A5-9CCD-4C56-B037-E3C7892598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751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8882-667D-4102-87AE-0C5427276040}" type="datetimeFigureOut">
              <a:rPr lang="tr-TR" smtClean="0"/>
              <a:t>4.3.2019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AC6A5-9CCD-4C56-B037-E3C7892598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047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85" y="948690"/>
            <a:ext cx="9639400" cy="501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4" y="139064"/>
            <a:ext cx="7873365" cy="65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1" y="1421130"/>
            <a:ext cx="11895819" cy="462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" y="1804034"/>
            <a:ext cx="11027649" cy="30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3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750" y="4667250"/>
            <a:ext cx="9381630" cy="148209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4" y="551497"/>
            <a:ext cx="10265433" cy="23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1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678" y="205740"/>
            <a:ext cx="6352223" cy="61722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" y="1084897"/>
            <a:ext cx="5943600" cy="451580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79" y="839628"/>
            <a:ext cx="6242219" cy="266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4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" y="179070"/>
            <a:ext cx="3248025" cy="14478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542" y="260985"/>
            <a:ext cx="3076575" cy="20383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382" y="179070"/>
            <a:ext cx="2847975" cy="17907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47" y="3392805"/>
            <a:ext cx="3419475" cy="226695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0107" y="3230880"/>
            <a:ext cx="3514725" cy="25908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5382" y="3656647"/>
            <a:ext cx="2857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" y="168592"/>
            <a:ext cx="11599554" cy="61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7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30" y="12734"/>
            <a:ext cx="8103870" cy="68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0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" y="267652"/>
            <a:ext cx="11686440" cy="543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1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" y="387667"/>
            <a:ext cx="11459973" cy="602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9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Geniş ekran</PresentationFormat>
  <Paragraphs>0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Toshiba</dc:creator>
  <cp:lastModifiedBy>Toshiba</cp:lastModifiedBy>
  <cp:revision>4</cp:revision>
  <dcterms:created xsi:type="dcterms:W3CDTF">2019-03-04T12:39:54Z</dcterms:created>
  <dcterms:modified xsi:type="dcterms:W3CDTF">2019-03-04T13:02:08Z</dcterms:modified>
</cp:coreProperties>
</file>