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F05B99-ACAF-4F3F-9E63-CC275FA440EC}" type="datetimeFigureOut">
              <a:rPr lang="tr-TR" smtClean="0"/>
              <a:t>14.2.2016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Web Teknolojilerine Giriş</a:t>
            </a:r>
          </a:p>
          <a:p>
            <a:pPr lvl="1"/>
            <a:r>
              <a:rPr lang="tr-TR" dirty="0" smtClean="0"/>
              <a:t>Web Tasarım ilkeleri, </a:t>
            </a:r>
          </a:p>
          <a:p>
            <a:pPr lvl="1"/>
            <a:r>
              <a:rPr lang="tr-TR" dirty="0" smtClean="0"/>
              <a:t>Web ve Temel Grafik Kavramları</a:t>
            </a:r>
          </a:p>
          <a:p>
            <a:r>
              <a:rPr lang="tr-TR" sz="3100" dirty="0" smtClean="0"/>
              <a:t>Temel Html Etiketleri</a:t>
            </a:r>
          </a:p>
          <a:p>
            <a:pPr lvl="1"/>
            <a:r>
              <a:rPr lang="tr-TR" dirty="0" smtClean="0"/>
              <a:t>Başlıklar,</a:t>
            </a:r>
          </a:p>
          <a:p>
            <a:pPr lvl="1"/>
            <a:r>
              <a:rPr lang="tr-TR" dirty="0" smtClean="0"/>
              <a:t>Paragraflar,</a:t>
            </a:r>
          </a:p>
          <a:p>
            <a:pPr lvl="1"/>
            <a:r>
              <a:rPr lang="tr-TR" dirty="0" smtClean="0"/>
              <a:t>Listeler,</a:t>
            </a:r>
          </a:p>
          <a:p>
            <a:pPr marL="457200" lvl="1" indent="0">
              <a:buNone/>
            </a:pPr>
            <a:r>
              <a:rPr lang="tr-TR" dirty="0" err="1" smtClean="0"/>
              <a:t>v.b</a:t>
            </a:r>
            <a:r>
              <a:rPr lang="tr-TR" dirty="0" smtClean="0"/>
              <a:t>.</a:t>
            </a:r>
          </a:p>
          <a:p>
            <a:r>
              <a:rPr lang="tr-TR" dirty="0" smtClean="0"/>
              <a:t>CSS</a:t>
            </a:r>
          </a:p>
          <a:p>
            <a:pPr lvl="1"/>
            <a:r>
              <a:rPr lang="tr-TR" dirty="0" smtClean="0"/>
              <a:t>Stiller, </a:t>
            </a:r>
          </a:p>
          <a:p>
            <a:pPr lvl="1"/>
            <a:r>
              <a:rPr lang="tr-TR" dirty="0" smtClean="0"/>
              <a:t>Stil şablonları, </a:t>
            </a:r>
          </a:p>
          <a:p>
            <a:pPr lvl="1"/>
            <a:r>
              <a:rPr lang="tr-TR" dirty="0" smtClean="0"/>
              <a:t>html ile </a:t>
            </a:r>
            <a:r>
              <a:rPr lang="tr-TR" dirty="0" err="1" smtClean="0"/>
              <a:t>css</a:t>
            </a:r>
            <a:r>
              <a:rPr lang="tr-TR" dirty="0" smtClean="0"/>
              <a:t>, </a:t>
            </a:r>
          </a:p>
          <a:p>
            <a:pPr lvl="1"/>
            <a:r>
              <a:rPr lang="tr-TR" dirty="0" smtClean="0"/>
              <a:t>seçiciler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JavaScript</a:t>
            </a:r>
            <a:endParaRPr lang="tr-TR" dirty="0" smtClean="0"/>
          </a:p>
          <a:p>
            <a:pPr lvl="1"/>
            <a:r>
              <a:rPr lang="tr-TR" dirty="0" smtClean="0"/>
              <a:t>Genel Yapısı, </a:t>
            </a:r>
          </a:p>
          <a:p>
            <a:pPr lvl="1"/>
            <a:r>
              <a:rPr lang="tr-TR" dirty="0" err="1" smtClean="0"/>
              <a:t>Operatörler,Karar</a:t>
            </a:r>
            <a:r>
              <a:rPr lang="tr-TR" dirty="0" smtClean="0"/>
              <a:t> yapıları, döngü yapıları </a:t>
            </a:r>
            <a:r>
              <a:rPr lang="tr-TR" dirty="0" err="1" smtClean="0"/>
              <a:t>v.b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Stillerle çalışma</a:t>
            </a:r>
          </a:p>
          <a:p>
            <a:r>
              <a:rPr lang="tr-TR" sz="3100" dirty="0" err="1" smtClean="0"/>
              <a:t>JQuery</a:t>
            </a:r>
            <a:endParaRPr lang="tr-TR" sz="3100" dirty="0" smtClean="0"/>
          </a:p>
          <a:p>
            <a:pPr lvl="1"/>
            <a:r>
              <a:rPr lang="tr-TR" dirty="0" smtClean="0"/>
              <a:t>Genel Yapısı,</a:t>
            </a:r>
          </a:p>
          <a:p>
            <a:pPr lvl="1"/>
            <a:r>
              <a:rPr lang="tr-TR" dirty="0" smtClean="0"/>
              <a:t>Web sayfaları ile çalışma,</a:t>
            </a:r>
          </a:p>
          <a:p>
            <a:pPr lvl="1"/>
            <a:r>
              <a:rPr lang="tr-TR" dirty="0" smtClean="0"/>
              <a:t>Stillerle çalışma</a:t>
            </a:r>
          </a:p>
          <a:p>
            <a:r>
              <a:rPr lang="tr-TR" dirty="0" err="1" smtClean="0"/>
              <a:t>Bootstrap</a:t>
            </a:r>
            <a:endParaRPr lang="tr-TR" dirty="0" smtClean="0"/>
          </a:p>
          <a:p>
            <a:pPr lvl="1"/>
            <a:r>
              <a:rPr lang="tr-TR" dirty="0" smtClean="0"/>
              <a:t>Tablolar, </a:t>
            </a:r>
          </a:p>
          <a:p>
            <a:pPr lvl="1"/>
            <a:r>
              <a:rPr lang="tr-TR" dirty="0" smtClean="0"/>
              <a:t>Resimler, </a:t>
            </a:r>
          </a:p>
          <a:p>
            <a:pPr marL="457200" lvl="1" indent="0">
              <a:buNone/>
            </a:pPr>
            <a:r>
              <a:rPr lang="tr-TR" dirty="0" err="1" smtClean="0"/>
              <a:t>v.b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219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PHP </a:t>
            </a:r>
          </a:p>
          <a:p>
            <a:pPr lvl="1"/>
            <a:r>
              <a:rPr lang="tr-TR" sz="2400" dirty="0" smtClean="0"/>
              <a:t>Sunucu taraflı programlama dilleri </a:t>
            </a:r>
          </a:p>
          <a:p>
            <a:pPr lvl="1"/>
            <a:r>
              <a:rPr lang="tr-TR" sz="2400" dirty="0" smtClean="0"/>
              <a:t>Genel yapısı</a:t>
            </a:r>
          </a:p>
          <a:p>
            <a:pPr lvl="1"/>
            <a:r>
              <a:rPr lang="tr-TR" sz="2400" dirty="0" smtClean="0"/>
              <a:t>Operatörler, Karar Yapıları, Döngü Yapıları </a:t>
            </a:r>
            <a:r>
              <a:rPr lang="tr-TR" sz="2400" dirty="0" err="1" smtClean="0"/>
              <a:t>v.b</a:t>
            </a:r>
            <a:r>
              <a:rPr lang="tr-TR" sz="2400" dirty="0" smtClean="0"/>
              <a:t>.</a:t>
            </a:r>
          </a:p>
          <a:p>
            <a:r>
              <a:rPr lang="tr-TR" sz="2800" dirty="0" err="1" smtClean="0"/>
              <a:t>MySQL</a:t>
            </a:r>
            <a:endParaRPr lang="tr-TR" sz="2800" dirty="0" smtClean="0"/>
          </a:p>
          <a:p>
            <a:pPr lvl="1"/>
            <a:r>
              <a:rPr lang="tr-TR" sz="2400" dirty="0" smtClean="0"/>
              <a:t>Temel Veritabanı kullanımı,</a:t>
            </a:r>
          </a:p>
          <a:p>
            <a:pPr lvl="1"/>
            <a:r>
              <a:rPr lang="tr-TR" sz="2400" dirty="0" smtClean="0"/>
              <a:t>Genel Yapısı</a:t>
            </a:r>
          </a:p>
          <a:p>
            <a:r>
              <a:rPr lang="tr-TR" sz="2800" dirty="0" smtClean="0"/>
              <a:t>PHP ve </a:t>
            </a:r>
            <a:r>
              <a:rPr lang="tr-TR" sz="2800" dirty="0" err="1" smtClean="0"/>
              <a:t>MySQL</a:t>
            </a: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7483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Değerlendirme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•"/>
              <a:tabLst>
                <a:tab pos="3671888" algn="r"/>
              </a:tabLst>
            </a:pP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Arasına       	%50</a:t>
            </a:r>
          </a:p>
          <a:p>
            <a:pPr marL="285750" indent="-285750">
              <a:buFontTx/>
              <a:buChar char="•"/>
              <a:tabLst>
                <a:tab pos="3671888" algn="r"/>
              </a:tabLst>
            </a:pP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Kısasınav1   	%  8</a:t>
            </a:r>
          </a:p>
          <a:p>
            <a:pPr marL="285750" indent="-285750" defTabSz="928688">
              <a:buFontTx/>
              <a:buChar char="•"/>
              <a:tabLst>
                <a:tab pos="3671888" algn="r"/>
              </a:tabLst>
            </a:pP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Kısasınav2  	%  8</a:t>
            </a:r>
          </a:p>
          <a:p>
            <a:pPr marL="285750" indent="-285750">
              <a:buFontTx/>
              <a:buChar char="•"/>
              <a:tabLst>
                <a:tab pos="3671888" algn="r"/>
              </a:tabLst>
            </a:pP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Proje          	%34</a:t>
            </a:r>
          </a:p>
          <a:p>
            <a:pPr marL="285750" indent="-285750">
              <a:buFontTx/>
              <a:buChar char="•"/>
            </a:pPr>
            <a:endParaRPr lang="tr-TR" altLang="tr-TR" sz="2800" dirty="0" smtClean="0">
              <a:latin typeface="Maiandra GD" pitchFamily="34" charset="0"/>
              <a:cs typeface="Arial" pitchFamily="34" charset="0"/>
            </a:endParaRPr>
          </a:p>
          <a:p>
            <a:pPr marL="285750" indent="-285750">
              <a:buFontTx/>
              <a:buChar char="•"/>
              <a:tabLst>
                <a:tab pos="3671888" algn="r"/>
              </a:tabLst>
            </a:pPr>
            <a:r>
              <a:rPr lang="tr-TR" altLang="tr-TR" sz="2800" dirty="0" err="1" smtClean="0">
                <a:latin typeface="Maiandra GD" pitchFamily="34" charset="0"/>
                <a:cs typeface="Arial" pitchFamily="34" charset="0"/>
              </a:rPr>
              <a:t>Yıliçi</a:t>
            </a: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          	%50</a:t>
            </a:r>
          </a:p>
          <a:p>
            <a:pPr marL="285750" indent="-285750">
              <a:buFontTx/>
              <a:buChar char="•"/>
              <a:tabLst>
                <a:tab pos="3671888" algn="r"/>
              </a:tabLst>
            </a:pP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Final          	%50</a:t>
            </a:r>
            <a:endParaRPr lang="tr-TR" altLang="tr-TR" sz="2800" dirty="0" smtClean="0">
              <a:latin typeface="Maiandra G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880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</TotalTime>
  <Words>99</Words>
  <Application>Microsoft Office PowerPoint</Application>
  <PresentationFormat>Ekran Gösterisi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Kaynak</vt:lpstr>
      <vt:lpstr>Web Teknolojileri</vt:lpstr>
      <vt:lpstr>Konular</vt:lpstr>
      <vt:lpstr>Konular</vt:lpstr>
      <vt:lpstr>Konular</vt:lpstr>
      <vt:lpstr>Değerlendirme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Admin</cp:lastModifiedBy>
  <cp:revision>9</cp:revision>
  <dcterms:created xsi:type="dcterms:W3CDTF">2016-02-14T06:12:05Z</dcterms:created>
  <dcterms:modified xsi:type="dcterms:W3CDTF">2016-02-14T07:44:12Z</dcterms:modified>
</cp:coreProperties>
</file>