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0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4F3A-5920-476E-AD94-B66CABFA95CB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D1FE-45B8-4FBA-9A37-565BD00C4A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76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F05B99-ACAF-4F3F-9E63-CC275FA440EC}" type="datetimeFigureOut">
              <a:rPr lang="tr-TR" smtClean="0"/>
              <a:t>21.02.2016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formatting_i" TargetMode="External"/><Relationship Id="rId2" Type="http://schemas.openxmlformats.org/officeDocument/2006/relationships/hyperlink" Target="http://www.w3schools.com/html/tryit.asp?filename=tryhtml_formatting_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colorrg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table_head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table_colsp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table_rowspa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lists_unordered_no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lists_order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exercise.asp?filename=exercise_lists1" TargetMode="External"/><Relationship Id="rId2" Type="http://schemas.openxmlformats.org/officeDocument/2006/relationships/hyperlink" Target="http://www.w3schools.com/html/exercise.asp?filename=exercise_tables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2.Hafta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HMTL Metin Biçimlendirme	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&lt;b&gt; veya &lt;</a:t>
            </a:r>
            <a:r>
              <a:rPr lang="tr-TR" dirty="0" err="1" smtClean="0">
                <a:latin typeface="Calibri" panose="020F0502020204030204" pitchFamily="34" charset="0"/>
              </a:rPr>
              <a:t>strong</a:t>
            </a:r>
            <a:r>
              <a:rPr lang="tr-TR" dirty="0" smtClean="0">
                <a:latin typeface="Calibri" panose="020F0502020204030204" pitchFamily="34" charset="0"/>
              </a:rPr>
              <a:t>&gt; metni koyu yazmak için kullanılır.</a:t>
            </a:r>
          </a:p>
          <a:p>
            <a:endParaRPr lang="tr-TR" dirty="0" smtClean="0">
              <a:latin typeface="Calibri" panose="020F0502020204030204" pitchFamily="34" charset="0"/>
            </a:endParaRPr>
          </a:p>
          <a:p>
            <a:endParaRPr lang="tr-TR" dirty="0">
              <a:latin typeface="Calibri" panose="020F0502020204030204" pitchFamily="34" charset="0"/>
            </a:endParaRPr>
          </a:p>
          <a:p>
            <a:endParaRPr lang="tr-TR" dirty="0" smtClean="0">
              <a:latin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</a:rPr>
              <a:t>&lt;i&gt; metni yatay yazdırır.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051720" y="18448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text is normal.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text is bold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759416" y="2768154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036125" y="40008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text is normal.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text is italic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6623720" y="5157192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3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Renklendirme </a:t>
            </a:r>
            <a:r>
              <a:rPr lang="tr-TR" dirty="0"/>
              <a:t>RGB (</a:t>
            </a:r>
            <a:r>
              <a:rPr lang="tr-TR" dirty="0" err="1"/>
              <a:t>Red</a:t>
            </a:r>
            <a:r>
              <a:rPr lang="tr-TR" dirty="0"/>
              <a:t>, </a:t>
            </a:r>
            <a:r>
              <a:rPr lang="tr-TR" dirty="0" err="1"/>
              <a:t>Green</a:t>
            </a:r>
            <a:r>
              <a:rPr lang="tr-TR" dirty="0"/>
              <a:t>, Blue)</a:t>
            </a:r>
            <a:br>
              <a:rPr lang="tr-TR" dirty="0"/>
            </a:br>
            <a:r>
              <a:rPr lang="tr-TR" dirty="0" smtClean="0"/>
              <a:t>	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1" y="3140968"/>
            <a:ext cx="8763000" cy="2066925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3829131" y="5303367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rgb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(255, 0, 0)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Renkler üç ana rengin birleşmesiyle oluşur.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Bunlar kırmızı, yeşil ve mavidir.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Sarı rengi kırmızıdan maksimum yani 255, yeşil 255 ve maviden 0 oranında karıştırılarak oluşturulur.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3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Tablolar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Tablolar </a:t>
            </a:r>
            <a:r>
              <a:rPr lang="tr-TR" b="1" dirty="0" smtClean="0">
                <a:latin typeface="Calibri" panose="020F0502020204030204" pitchFamily="34" charset="0"/>
              </a:rPr>
              <a:t>&lt;</a:t>
            </a:r>
            <a:r>
              <a:rPr lang="tr-TR" b="1" dirty="0" err="1" smtClean="0">
                <a:latin typeface="Calibri" panose="020F0502020204030204" pitchFamily="34" charset="0"/>
              </a:rPr>
              <a:t>table</a:t>
            </a:r>
            <a:r>
              <a:rPr lang="tr-TR" b="1" dirty="0" smtClean="0">
                <a:latin typeface="Calibri" panose="020F0502020204030204" pitchFamily="34" charset="0"/>
              </a:rPr>
              <a:t>&gt;</a:t>
            </a:r>
            <a:r>
              <a:rPr lang="tr-TR" dirty="0" smtClean="0">
                <a:latin typeface="Calibri" panose="020F0502020204030204" pitchFamily="34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 </a:t>
            </a:r>
            <a:endParaRPr lang="tr-TR" dirty="0">
              <a:latin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</a:rPr>
              <a:t>Tablodaki satırlar </a:t>
            </a:r>
            <a:r>
              <a:rPr lang="tr-TR" b="1" dirty="0" smtClean="0">
                <a:latin typeface="Calibri" panose="020F0502020204030204" pitchFamily="34" charset="0"/>
              </a:rPr>
              <a:t>&lt;tr&gt;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Tablodaki sütunlar </a:t>
            </a:r>
            <a:r>
              <a:rPr lang="tr-TR" b="1" dirty="0" smtClean="0">
                <a:latin typeface="Calibri" panose="020F0502020204030204" pitchFamily="34" charset="0"/>
              </a:rPr>
              <a:t>&lt;</a:t>
            </a:r>
            <a:r>
              <a:rPr lang="tr-TR" b="1" dirty="0" err="1" smtClean="0">
                <a:latin typeface="Calibri" panose="020F0502020204030204" pitchFamily="34" charset="0"/>
              </a:rPr>
              <a:t>td</a:t>
            </a:r>
            <a:r>
              <a:rPr lang="tr-TR" b="1" dirty="0" smtClean="0">
                <a:latin typeface="Calibri" panose="020F0502020204030204" pitchFamily="34" charset="0"/>
              </a:rPr>
              <a:t>&gt;</a:t>
            </a:r>
            <a:r>
              <a:rPr lang="tr-TR" dirty="0" smtClean="0">
                <a:latin typeface="Calibri" panose="020F0502020204030204" pitchFamily="34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 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Tablodaki sütün başlıkları </a:t>
            </a:r>
            <a:r>
              <a:rPr lang="tr-TR" b="1" dirty="0" smtClean="0">
                <a:latin typeface="Calibri" panose="020F0502020204030204" pitchFamily="34" charset="0"/>
              </a:rPr>
              <a:t>&lt;</a:t>
            </a:r>
            <a:r>
              <a:rPr lang="tr-TR" b="1" dirty="0" err="1" smtClean="0">
                <a:latin typeface="Calibri" panose="020F0502020204030204" pitchFamily="34" charset="0"/>
              </a:rPr>
              <a:t>th</a:t>
            </a:r>
            <a:r>
              <a:rPr lang="tr-TR" b="1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368152" y="299695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94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00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Sütun Birleştirme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İki veya daha fazla sütunu birleştirmek için </a:t>
            </a:r>
            <a:r>
              <a:rPr lang="tr-TR" b="1" dirty="0" err="1" smtClean="0">
                <a:latin typeface="Calibri" panose="020F0502020204030204" pitchFamily="34" charset="0"/>
              </a:rPr>
              <a:t>colspan</a:t>
            </a:r>
            <a:r>
              <a:rPr lang="tr-TR" dirty="0" smtClean="0">
                <a:latin typeface="Calibri" panose="020F0502020204030204" pitchFamily="34" charset="0"/>
              </a:rPr>
              <a:t> niteliği kullanılır.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123728" y="227687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Telephone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Bill Gates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555 77 854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555 77 855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0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Satır Birleştirme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İki veya daha fazla satırı birleştirmek için </a:t>
            </a:r>
            <a:r>
              <a:rPr lang="tr-TR" b="1" dirty="0" err="1" smtClean="0">
                <a:latin typeface="Calibri" panose="020F0502020204030204" pitchFamily="34" charset="0"/>
              </a:rPr>
              <a:t>rowspan</a:t>
            </a:r>
            <a:r>
              <a:rPr lang="tr-TR" b="1" dirty="0" smtClean="0">
                <a:latin typeface="Calibri" panose="020F0502020204030204" pitchFamily="34" charset="0"/>
              </a:rPr>
              <a:t> </a:t>
            </a:r>
            <a:r>
              <a:rPr lang="tr-TR" dirty="0" smtClean="0">
                <a:latin typeface="Calibri" panose="020F0502020204030204" pitchFamily="34" charset="0"/>
              </a:rPr>
              <a:t>niteliği kullanılır.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286000" y="2168992"/>
            <a:ext cx="49502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"width:100%"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Bill Gates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rowspan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Telephone: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555 77 854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555 77 855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58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Sırasız Listeler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Sırasız listeler &lt;</a:t>
            </a:r>
            <a:r>
              <a:rPr lang="tr-TR" dirty="0" err="1" smtClean="0">
                <a:latin typeface="Calibri" panose="020F0502020204030204" pitchFamily="34" charset="0"/>
              </a:rPr>
              <a:t>ul</a:t>
            </a:r>
            <a:r>
              <a:rPr lang="tr-TR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başlatılır.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Her liste elemanı &lt;</a:t>
            </a:r>
            <a:r>
              <a:rPr lang="tr-TR" dirty="0" err="1" smtClean="0">
                <a:latin typeface="Calibri" panose="020F0502020204030204" pitchFamily="34" charset="0"/>
              </a:rPr>
              <a:t>li</a:t>
            </a:r>
            <a:r>
              <a:rPr lang="tr-TR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 smtClean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75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Sıralı Listeler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Sıralı listeler &lt;</a:t>
            </a:r>
            <a:r>
              <a:rPr lang="tr-TR" dirty="0">
                <a:latin typeface="Calibri" panose="020F0502020204030204" pitchFamily="34" charset="0"/>
              </a:rPr>
              <a:t>o</a:t>
            </a:r>
            <a:r>
              <a:rPr lang="tr-TR" dirty="0" smtClean="0">
                <a:latin typeface="Calibri" panose="020F0502020204030204" pitchFamily="34" charset="0"/>
              </a:rPr>
              <a:t>l&gt;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başlatılır.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Her liste elemanı &lt;</a:t>
            </a:r>
            <a:r>
              <a:rPr lang="tr-TR" dirty="0" err="1" smtClean="0">
                <a:latin typeface="Calibri" panose="020F0502020204030204" pitchFamily="34" charset="0"/>
              </a:rPr>
              <a:t>li</a:t>
            </a:r>
            <a:r>
              <a:rPr lang="tr-TR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31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Egzersizler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Egzersizleri çözünüz.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187624" y="2852936"/>
            <a:ext cx="2184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Tablo Egzersizleri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364088" y="2860735"/>
            <a:ext cx="212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3"/>
              </a:rPr>
              <a:t>Liste Egzersizleri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341</TotalTime>
  <Words>230</Words>
  <Application>Microsoft Office PowerPoint</Application>
  <PresentationFormat>Ekran Gösterisi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Bookman Old Style</vt:lpstr>
      <vt:lpstr>Calibri</vt:lpstr>
      <vt:lpstr>Consolas</vt:lpstr>
      <vt:lpstr>Gill Sans MT</vt:lpstr>
      <vt:lpstr>Verdana</vt:lpstr>
      <vt:lpstr>Wingdings</vt:lpstr>
      <vt:lpstr>Wingdings 3</vt:lpstr>
      <vt:lpstr>Kaynak</vt:lpstr>
      <vt:lpstr>Web Teknolojileri</vt:lpstr>
      <vt:lpstr>HMTL Metin Biçimlendirme  </vt:lpstr>
      <vt:lpstr>Renklendirme RGB (Red, Green, Blue)  </vt:lpstr>
      <vt:lpstr>Tablolar</vt:lpstr>
      <vt:lpstr>Sütun Birleştirme</vt:lpstr>
      <vt:lpstr>Satır Birleştirme</vt:lpstr>
      <vt:lpstr>Sırasız Listeler</vt:lpstr>
      <vt:lpstr>Sıralı Listeler</vt:lpstr>
      <vt:lpstr>Egzersizler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osman kara</cp:lastModifiedBy>
  <cp:revision>38</cp:revision>
  <dcterms:created xsi:type="dcterms:W3CDTF">2016-02-14T06:12:05Z</dcterms:created>
  <dcterms:modified xsi:type="dcterms:W3CDTF">2016-02-20T23:12:04Z</dcterms:modified>
</cp:coreProperties>
</file>