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0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7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4F3A-5920-476E-AD94-B66CABFA95CB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D1FE-45B8-4FBA-9A37-565BD00C4A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76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F05B99-ACAF-4F3F-9E63-CC275FA440EC}" type="datetimeFigureOut">
              <a:rPr lang="tr-TR" smtClean="0"/>
              <a:t>31.1.2017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2.Hafta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Yeni Etiketler ile Örnek Sayfa</a:t>
            </a:r>
            <a:endParaRPr lang="tr-TR" dirty="0" smtClean="0">
              <a:latin typeface="Calibri" panose="020F05020202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8865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9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Yeni Etiketler ile Örnek Sayfa</a:t>
            </a:r>
            <a:endParaRPr lang="tr-TR" dirty="0" smtClean="0">
              <a:latin typeface="Calibri" panose="020F050202020403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4" y="1843042"/>
            <a:ext cx="8221028" cy="482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3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Yeni Etiketler ile Örnek Sayfa</a:t>
            </a:r>
            <a:endParaRPr lang="tr-TR" dirty="0" smtClean="0">
              <a:latin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09417"/>
            <a:ext cx="3393281" cy="500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1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libri" panose="020F0502020204030204" pitchFamily="34" charset="0"/>
              </a:rPr>
              <a:t>http://www.w3schools.com/</a:t>
            </a:r>
            <a:endParaRPr lang="tr-TR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>
                <a:latin typeface="Calibri" panose="020F0502020204030204" pitchFamily="34" charset="0"/>
              </a:rPr>
              <a:t>HTML’nin</a:t>
            </a:r>
            <a:r>
              <a:rPr lang="tr-TR" dirty="0" smtClean="0">
                <a:latin typeface="Calibri" panose="020F0502020204030204" pitchFamily="34" charset="0"/>
              </a:rPr>
              <a:t> 5. ve günümüzdeki son versiyonudur.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2014’te resmi olarak tanıtılmıştır.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HTML5 ile gelen en dikkat çekici özellikler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Semantik etiketler: &lt;</a:t>
            </a:r>
            <a:r>
              <a:rPr lang="tr-TR" dirty="0" err="1" smtClean="0">
                <a:latin typeface="Calibri" panose="020F0502020204030204" pitchFamily="34" charset="0"/>
              </a:rPr>
              <a:t>header</a:t>
            </a:r>
            <a:r>
              <a:rPr lang="tr-TR" dirty="0" smtClean="0">
                <a:latin typeface="Calibri" panose="020F0502020204030204" pitchFamily="34" charset="0"/>
              </a:rPr>
              <a:t>&gt;, &lt;</a:t>
            </a:r>
            <a:r>
              <a:rPr lang="tr-TR" dirty="0" err="1" smtClean="0">
                <a:latin typeface="Calibri" panose="020F0502020204030204" pitchFamily="34" charset="0"/>
              </a:rPr>
              <a:t>footer</a:t>
            </a:r>
            <a:r>
              <a:rPr lang="tr-TR" dirty="0" smtClean="0">
                <a:latin typeface="Calibri" panose="020F0502020204030204" pitchFamily="34" charset="0"/>
              </a:rPr>
              <a:t>&gt;, &lt;</a:t>
            </a:r>
            <a:r>
              <a:rPr lang="tr-TR" dirty="0" err="1" smtClean="0">
                <a:latin typeface="Calibri" panose="020F0502020204030204" pitchFamily="34" charset="0"/>
              </a:rPr>
              <a:t>article</a:t>
            </a:r>
            <a:r>
              <a:rPr lang="tr-TR" dirty="0" smtClean="0">
                <a:latin typeface="Calibri" panose="020F0502020204030204" pitchFamily="34" charset="0"/>
              </a:rPr>
              <a:t>&gt;, &lt;</a:t>
            </a:r>
            <a:r>
              <a:rPr lang="tr-TR" dirty="0" err="1" smtClean="0">
                <a:latin typeface="Calibri" panose="020F0502020204030204" pitchFamily="34" charset="0"/>
              </a:rPr>
              <a:t>section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form etiketine yeni özellikler: </a:t>
            </a:r>
            <a:r>
              <a:rPr lang="tr-TR" dirty="0" err="1" smtClean="0">
                <a:latin typeface="Calibri" panose="020F0502020204030204" pitchFamily="34" charset="0"/>
              </a:rPr>
              <a:t>number</a:t>
            </a:r>
            <a:r>
              <a:rPr lang="tr-TR" dirty="0" smtClean="0">
                <a:latin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</a:rPr>
              <a:t>date</a:t>
            </a:r>
            <a:r>
              <a:rPr lang="tr-TR" dirty="0" smtClean="0">
                <a:latin typeface="Calibri" panose="020F0502020204030204" pitchFamily="34" charset="0"/>
              </a:rPr>
              <a:t>, time, </a:t>
            </a:r>
            <a:r>
              <a:rPr lang="tr-TR" dirty="0" err="1" smtClean="0">
                <a:latin typeface="Calibri" panose="020F0502020204030204" pitchFamily="34" charset="0"/>
              </a:rPr>
              <a:t>calendar</a:t>
            </a:r>
            <a:endParaRPr lang="tr-TR" dirty="0" smtClean="0">
              <a:latin typeface="Calibri" panose="020F0502020204030204" pitchFamily="34" charset="0"/>
            </a:endParaRP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Grafik etiketleri: &lt;</a:t>
            </a:r>
            <a:r>
              <a:rPr lang="tr-TR" dirty="0" err="1" smtClean="0">
                <a:latin typeface="Calibri" panose="020F0502020204030204" pitchFamily="34" charset="0"/>
              </a:rPr>
              <a:t>svg</a:t>
            </a:r>
            <a:r>
              <a:rPr lang="tr-TR" dirty="0" smtClean="0">
                <a:latin typeface="Calibri" panose="020F0502020204030204" pitchFamily="34" charset="0"/>
              </a:rPr>
              <a:t>&gt;, &lt;</a:t>
            </a:r>
            <a:r>
              <a:rPr lang="tr-TR" dirty="0" err="1" smtClean="0">
                <a:latin typeface="Calibri" panose="020F0502020204030204" pitchFamily="34" charset="0"/>
              </a:rPr>
              <a:t>canvas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Multimedya etiketleri: &lt;</a:t>
            </a:r>
            <a:r>
              <a:rPr lang="tr-TR" dirty="0" err="1" smtClean="0">
                <a:latin typeface="Calibri" panose="020F0502020204030204" pitchFamily="34" charset="0"/>
              </a:rPr>
              <a:t>audio</a:t>
            </a:r>
            <a:r>
              <a:rPr lang="tr-TR" dirty="0" smtClean="0">
                <a:latin typeface="Calibri" panose="020F0502020204030204" pitchFamily="34" charset="0"/>
              </a:rPr>
              <a:t>&gt; , &lt;video&gt;</a:t>
            </a:r>
          </a:p>
        </p:txBody>
      </p:sp>
    </p:spTree>
    <p:extLst>
      <p:ext uri="{BB962C8B-B14F-4D97-AF65-F5344CB8AC3E}">
        <p14:creationId xmlns:p14="http://schemas.microsoft.com/office/powerpoint/2010/main" val="10673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ile gelen en dikkat çekici uygulama ara yüzleri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</a:t>
            </a:r>
            <a:r>
              <a:rPr lang="tr-TR" dirty="0" err="1" smtClean="0">
                <a:latin typeface="Calibri" panose="020F0502020204030204" pitchFamily="34" charset="0"/>
              </a:rPr>
              <a:t>Geolocation</a:t>
            </a:r>
            <a:r>
              <a:rPr lang="tr-TR" dirty="0" smtClean="0">
                <a:latin typeface="Calibri" panose="020F0502020204030204" pitchFamily="34" charset="0"/>
              </a:rPr>
              <a:t>: Kullanıcının konumunu almayan yarar.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</a:t>
            </a:r>
            <a:r>
              <a:rPr lang="tr-TR" dirty="0" err="1" smtClean="0">
                <a:latin typeface="Calibri" panose="020F0502020204030204" pitchFamily="34" charset="0"/>
              </a:rPr>
              <a:t>Drag</a:t>
            </a:r>
            <a:r>
              <a:rPr lang="tr-TR" dirty="0" smtClean="0">
                <a:latin typeface="Calibri" panose="020F0502020204030204" pitchFamily="34" charset="0"/>
              </a:rPr>
              <a:t> ve </a:t>
            </a:r>
            <a:r>
              <a:rPr lang="tr-TR" dirty="0" err="1" smtClean="0">
                <a:latin typeface="Calibri" panose="020F0502020204030204" pitchFamily="34" charset="0"/>
              </a:rPr>
              <a:t>Drop</a:t>
            </a:r>
            <a:r>
              <a:rPr lang="tr-TR" dirty="0" smtClean="0">
                <a:latin typeface="Calibri" panose="020F0502020204030204" pitchFamily="34" charset="0"/>
              </a:rPr>
              <a:t>: Nesneleri sürükle bırak özelliği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</a:t>
            </a:r>
            <a:r>
              <a:rPr lang="tr-TR" dirty="0" err="1" smtClean="0">
                <a:latin typeface="Calibri" panose="020F0502020204030204" pitchFamily="34" charset="0"/>
              </a:rPr>
              <a:t>Local</a:t>
            </a:r>
            <a:r>
              <a:rPr lang="tr-TR" dirty="0" smtClean="0">
                <a:latin typeface="Calibri" panose="020F0502020204030204" pitchFamily="34" charset="0"/>
              </a:rPr>
              <a:t> Storage: Tarayıcıda verinin lokal olarak saklanması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Application </a:t>
            </a:r>
            <a:r>
              <a:rPr lang="tr-TR" dirty="0" err="1" smtClean="0">
                <a:latin typeface="Calibri" panose="020F0502020204030204" pitchFamily="34" charset="0"/>
              </a:rPr>
              <a:t>Cache</a:t>
            </a:r>
            <a:r>
              <a:rPr lang="tr-TR" dirty="0" smtClean="0">
                <a:latin typeface="Calibri" panose="020F0502020204030204" pitchFamily="34" charset="0"/>
              </a:rPr>
              <a:t>: Web uygulaması ön belleğe alınıp internet bağlantısı kesildikten sonra da erişilebilir.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Web </a:t>
            </a:r>
            <a:r>
              <a:rPr lang="tr-TR" dirty="0" err="1" smtClean="0">
                <a:latin typeface="Calibri" panose="020F0502020204030204" pitchFamily="34" charset="0"/>
              </a:rPr>
              <a:t>Workers</a:t>
            </a:r>
            <a:r>
              <a:rPr lang="tr-TR" dirty="0" smtClean="0">
                <a:latin typeface="Calibri" panose="020F0502020204030204" pitchFamily="34" charset="0"/>
              </a:rPr>
              <a:t>: </a:t>
            </a:r>
            <a:r>
              <a:rPr lang="tr-TR" dirty="0" err="1" smtClean="0">
                <a:latin typeface="Calibri" panose="020F0502020204030204" pitchFamily="34" charset="0"/>
              </a:rPr>
              <a:t>Script</a:t>
            </a:r>
            <a:r>
              <a:rPr lang="tr-TR" dirty="0" smtClean="0">
                <a:latin typeface="Calibri" panose="020F0502020204030204" pitchFamily="34" charset="0"/>
              </a:rPr>
              <a:t> çalıştığı sürece sayfa devre dışı bırakılabilir.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HTML SSE (Server Sent </a:t>
            </a:r>
            <a:r>
              <a:rPr lang="tr-TR" dirty="0" err="1" smtClean="0">
                <a:latin typeface="Calibri" panose="020F0502020204030204" pitchFamily="34" charset="0"/>
              </a:rPr>
              <a:t>Events</a:t>
            </a:r>
            <a:r>
              <a:rPr lang="tr-TR" dirty="0" smtClean="0">
                <a:latin typeface="Calibri" panose="020F0502020204030204" pitchFamily="34" charset="0"/>
              </a:rPr>
              <a:t>): Sunucunun sürekli olarak DOM olaylarını (</a:t>
            </a:r>
            <a:r>
              <a:rPr lang="tr-TR" dirty="0" err="1" smtClean="0">
                <a:latin typeface="Calibri" panose="020F0502020204030204" pitchFamily="34" charset="0"/>
              </a:rPr>
              <a:t>event</a:t>
            </a:r>
            <a:r>
              <a:rPr lang="tr-TR" dirty="0" smtClean="0">
                <a:latin typeface="Calibri" panose="020F0502020204030204" pitchFamily="34" charset="0"/>
              </a:rPr>
              <a:t>) web tarayıcısında aktif tutabilmesine olanak sunar. </a:t>
            </a:r>
          </a:p>
        </p:txBody>
      </p:sp>
    </p:spTree>
    <p:extLst>
      <p:ext uri="{BB962C8B-B14F-4D97-AF65-F5344CB8AC3E}">
        <p14:creationId xmlns:p14="http://schemas.microsoft.com/office/powerpoint/2010/main" val="24015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ile kaldırılan etiketlerden bazıları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</a:t>
            </a:r>
            <a:r>
              <a:rPr lang="tr-TR" dirty="0" err="1" smtClean="0">
                <a:latin typeface="Calibri" panose="020F0502020204030204" pitchFamily="34" charset="0"/>
              </a:rPr>
              <a:t>center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&lt;font&gt;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</a:t>
            </a:r>
            <a:r>
              <a:rPr lang="tr-TR" dirty="0" err="1" smtClean="0">
                <a:latin typeface="Calibri" panose="020F0502020204030204" pitchFamily="34" charset="0"/>
              </a:rPr>
              <a:t>frame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</a:t>
            </a:r>
            <a:r>
              <a:rPr lang="tr-TR" dirty="0" err="1" smtClean="0">
                <a:latin typeface="Calibri" panose="020F0502020204030204" pitchFamily="34" charset="0"/>
              </a:rPr>
              <a:t>frameset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&lt;</a:t>
            </a:r>
            <a:r>
              <a:rPr lang="tr-TR" dirty="0" err="1" smtClean="0">
                <a:latin typeface="Calibri" panose="020F0502020204030204" pitchFamily="34" charset="0"/>
              </a:rPr>
              <a:t>big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01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</a:t>
            </a:r>
            <a:r>
              <a:rPr lang="tr-TR" dirty="0" smtClean="0">
                <a:latin typeface="Calibri" panose="020F0502020204030204" pitchFamily="34" charset="0"/>
              </a:rPr>
              <a:t>ile özellikler (attribute) için yeni gelen 4 farklı yazım şekli </a:t>
            </a:r>
            <a:endParaRPr lang="tr-TR" dirty="0" smtClean="0">
              <a:latin typeface="Calibri" panose="020F0502020204030204" pitchFamily="34" charset="0"/>
            </a:endParaRP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Yazma engellenmiş</a:t>
            </a:r>
            <a:endParaRPr lang="tr-TR" dirty="0" smtClean="0">
              <a:latin typeface="Calibri" panose="020F0502020204030204" pitchFamily="34" charset="0"/>
            </a:endParaRP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Tırnak olmadan</a:t>
            </a:r>
            <a:endParaRPr lang="tr-TR" dirty="0" smtClean="0">
              <a:latin typeface="Calibri" panose="020F0502020204030204" pitchFamily="34" charset="0"/>
            </a:endParaRP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Çift tırnak</a:t>
            </a:r>
            <a:endParaRPr lang="tr-TR" dirty="0" smtClean="0">
              <a:latin typeface="Calibri" panose="020F0502020204030204" pitchFamily="34" charset="0"/>
            </a:endParaRPr>
          </a:p>
          <a:p>
            <a:pPr lvl="1"/>
            <a:r>
              <a:rPr lang="tr-TR" dirty="0" smtClean="0">
                <a:latin typeface="Calibri" panose="020F0502020204030204" pitchFamily="34" charset="0"/>
              </a:rPr>
              <a:t>Tek tırnak</a:t>
            </a:r>
            <a:endParaRPr lang="tr-TR" dirty="0" smtClean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88" y="1883271"/>
            <a:ext cx="5524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</a:t>
            </a:r>
            <a:r>
              <a:rPr lang="tr-TR" dirty="0" smtClean="0">
                <a:latin typeface="Calibri" panose="020F0502020204030204" pitchFamily="34" charset="0"/>
              </a:rPr>
              <a:t>sayfada video gösterimi</a:t>
            </a:r>
            <a:endParaRPr lang="tr-TR" dirty="0" smtClean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557" y="2493987"/>
            <a:ext cx="50482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8734"/>
            <a:ext cx="4905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2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HTML5 </a:t>
            </a:r>
            <a:r>
              <a:rPr lang="tr-TR" dirty="0" smtClean="0">
                <a:latin typeface="Calibri" panose="020F0502020204030204" pitchFamily="34" charset="0"/>
              </a:rPr>
              <a:t>sayfada ses çalınması</a:t>
            </a:r>
            <a:endParaRPr lang="tr-TR" dirty="0" smtClean="0"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590341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46672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4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HTML4’ten HTML5’e Geçiş</a:t>
            </a:r>
            <a:endParaRPr lang="tr-TR" dirty="0" smtClean="0">
              <a:latin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6" y="2060848"/>
            <a:ext cx="84296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8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HMTL5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HTML4’ten HTML5’e Geçiş</a:t>
            </a:r>
            <a:endParaRPr lang="tr-TR" dirty="0" smtClean="0">
              <a:latin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3263"/>
            <a:ext cx="8136904" cy="26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4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419</TotalTime>
  <Words>240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Kaynak</vt:lpstr>
      <vt:lpstr>Web Teknolojileri</vt:lpstr>
      <vt:lpstr>HMTL5 </vt:lpstr>
      <vt:lpstr>HMTL5 </vt:lpstr>
      <vt:lpstr>HMTL5 </vt:lpstr>
      <vt:lpstr>HMTL5 </vt:lpstr>
      <vt:lpstr>HMTL5 </vt:lpstr>
      <vt:lpstr>HMTL5 </vt:lpstr>
      <vt:lpstr>HMTL5 </vt:lpstr>
      <vt:lpstr>HMTL5 </vt:lpstr>
      <vt:lpstr>HMTL5 </vt:lpstr>
      <vt:lpstr>HMTL5 </vt:lpstr>
      <vt:lpstr>HMTL5 </vt:lpstr>
      <vt:lpstr>KAYNAKLAR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M. Fatih ADAK</cp:lastModifiedBy>
  <cp:revision>48</cp:revision>
  <dcterms:created xsi:type="dcterms:W3CDTF">2016-02-14T06:12:05Z</dcterms:created>
  <dcterms:modified xsi:type="dcterms:W3CDTF">2017-01-31T21:48:27Z</dcterms:modified>
</cp:coreProperties>
</file>