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C42-E28F-4734-A155-6E11555D8DF3}" type="datetimeFigureOut">
              <a:rPr lang="tr-TR" smtClean="0"/>
              <a:t>4.11.2015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277A-BA6E-45D7-8AD7-E705C0B7BF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809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C42-E28F-4734-A155-6E11555D8DF3}" type="datetimeFigureOut">
              <a:rPr lang="tr-TR" smtClean="0"/>
              <a:t>4.11.2015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277A-BA6E-45D7-8AD7-E705C0B7BF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007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C42-E28F-4734-A155-6E11555D8DF3}" type="datetimeFigureOut">
              <a:rPr lang="tr-TR" smtClean="0"/>
              <a:t>4.11.2015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277A-BA6E-45D7-8AD7-E705C0B7BF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642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C42-E28F-4734-A155-6E11555D8DF3}" type="datetimeFigureOut">
              <a:rPr lang="tr-TR" smtClean="0"/>
              <a:t>4.11.2015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277A-BA6E-45D7-8AD7-E705C0B7BF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613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C42-E28F-4734-A155-6E11555D8DF3}" type="datetimeFigureOut">
              <a:rPr lang="tr-TR" smtClean="0"/>
              <a:t>4.11.2015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277A-BA6E-45D7-8AD7-E705C0B7BF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621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C42-E28F-4734-A155-6E11555D8DF3}" type="datetimeFigureOut">
              <a:rPr lang="tr-TR" smtClean="0"/>
              <a:t>4.11.2015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277A-BA6E-45D7-8AD7-E705C0B7BF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884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C42-E28F-4734-A155-6E11555D8DF3}" type="datetimeFigureOut">
              <a:rPr lang="tr-TR" smtClean="0"/>
              <a:t>4.11.2015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277A-BA6E-45D7-8AD7-E705C0B7BF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464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C42-E28F-4734-A155-6E11555D8DF3}" type="datetimeFigureOut">
              <a:rPr lang="tr-TR" smtClean="0"/>
              <a:t>4.11.2015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277A-BA6E-45D7-8AD7-E705C0B7BF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211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C42-E28F-4734-A155-6E11555D8DF3}" type="datetimeFigureOut">
              <a:rPr lang="tr-TR" smtClean="0"/>
              <a:t>4.11.2015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277A-BA6E-45D7-8AD7-E705C0B7BF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467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C42-E28F-4734-A155-6E11555D8DF3}" type="datetimeFigureOut">
              <a:rPr lang="tr-TR" smtClean="0"/>
              <a:t>4.11.2015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277A-BA6E-45D7-8AD7-E705C0B7BF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824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C42-E28F-4734-A155-6E11555D8DF3}" type="datetimeFigureOut">
              <a:rPr lang="tr-TR" smtClean="0"/>
              <a:t>4.11.2015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277A-BA6E-45D7-8AD7-E705C0B7BF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612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B6C42-E28F-4734-A155-6E11555D8DF3}" type="datetimeFigureOut">
              <a:rPr lang="tr-TR" smtClean="0"/>
              <a:t>4.11.2015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7277A-BA6E-45D7-8AD7-E705C0B7BF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980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84" y="1232897"/>
            <a:ext cx="9877532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4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99" y="534257"/>
            <a:ext cx="6796875" cy="541448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855" y="534257"/>
            <a:ext cx="5086350" cy="30956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5651" y="4953428"/>
            <a:ext cx="2971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49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402" y="112160"/>
            <a:ext cx="3333750" cy="3048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6363"/>
            <a:ext cx="9496425" cy="325562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" y="3821987"/>
            <a:ext cx="9305925" cy="27432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4197" y="3455274"/>
            <a:ext cx="33528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18" y="315180"/>
            <a:ext cx="9134475" cy="267459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769" y="3331877"/>
            <a:ext cx="56578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2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39" y="0"/>
            <a:ext cx="9172575" cy="39147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927" y="4048017"/>
            <a:ext cx="4530575" cy="258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3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235342"/>
            <a:ext cx="9201150" cy="328869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274" y="3372920"/>
            <a:ext cx="6143625" cy="32766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011" y="4667999"/>
            <a:ext cx="38576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9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741" y="268412"/>
            <a:ext cx="9182100" cy="323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3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092" y="6072026"/>
            <a:ext cx="3267075" cy="43815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67" y="397641"/>
            <a:ext cx="103441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3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282" y="1743074"/>
            <a:ext cx="8426055" cy="410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22" y="493161"/>
            <a:ext cx="10253609" cy="532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6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828675"/>
            <a:ext cx="11506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00" y="585627"/>
            <a:ext cx="10757043" cy="573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5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467"/>
            <a:ext cx="12148735" cy="5691883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649" y="5784350"/>
            <a:ext cx="88963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2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94" y="678094"/>
            <a:ext cx="10726221" cy="537338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915" y="4099389"/>
            <a:ext cx="7129239" cy="1406169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0863" y="5505558"/>
            <a:ext cx="1265169" cy="122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21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05" y="216453"/>
            <a:ext cx="5508286" cy="296119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226" y="3177645"/>
            <a:ext cx="87725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16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506" y="126394"/>
            <a:ext cx="4562475" cy="6667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18" y="1153380"/>
            <a:ext cx="7717263" cy="497001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1612" y="2146603"/>
            <a:ext cx="40957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96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7" y="721546"/>
            <a:ext cx="6246795" cy="532745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818" y="1212352"/>
            <a:ext cx="5434803" cy="387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4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0</Words>
  <Application>Microsoft Office PowerPoint</Application>
  <PresentationFormat>Geniş ekran</PresentationFormat>
  <Paragraphs>0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Toshiba</dc:creator>
  <cp:lastModifiedBy>Toshiba</cp:lastModifiedBy>
  <cp:revision>11</cp:revision>
  <dcterms:created xsi:type="dcterms:W3CDTF">2015-10-31T10:20:23Z</dcterms:created>
  <dcterms:modified xsi:type="dcterms:W3CDTF">2015-11-04T13:55:21Z</dcterms:modified>
</cp:coreProperties>
</file>