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  <p:sldId id="283" r:id="rId23"/>
    <p:sldId id="285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22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24.wmf"/><Relationship Id="rId6" Type="http://schemas.openxmlformats.org/officeDocument/2006/relationships/image" Target="../media/image25.wmf"/><Relationship Id="rId5" Type="http://schemas.openxmlformats.org/officeDocument/2006/relationships/image" Target="../media/image18.wmf"/><Relationship Id="rId4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2.wmf"/><Relationship Id="rId1" Type="http://schemas.openxmlformats.org/officeDocument/2006/relationships/image" Target="../media/image6.wmf"/><Relationship Id="rId4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26.wmf"/><Relationship Id="rId5" Type="http://schemas.openxmlformats.org/officeDocument/2006/relationships/image" Target="../media/image27.wmf"/><Relationship Id="rId4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2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1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40.wmf"/><Relationship Id="rId3" Type="http://schemas.openxmlformats.org/officeDocument/2006/relationships/image" Target="../media/image15.wmf"/><Relationship Id="rId7" Type="http://schemas.openxmlformats.org/officeDocument/2006/relationships/image" Target="../media/image35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" Type="http://schemas.openxmlformats.org/officeDocument/2006/relationships/image" Target="../media/image14.wmf"/><Relationship Id="rId16" Type="http://schemas.openxmlformats.org/officeDocument/2006/relationships/image" Target="../media/image43.wmf"/><Relationship Id="rId1" Type="http://schemas.openxmlformats.org/officeDocument/2006/relationships/image" Target="../media/image13.wmf"/><Relationship Id="rId6" Type="http://schemas.openxmlformats.org/officeDocument/2006/relationships/image" Target="../media/image34.wmf"/><Relationship Id="rId11" Type="http://schemas.openxmlformats.org/officeDocument/2006/relationships/image" Target="../media/image38.wmf"/><Relationship Id="rId5" Type="http://schemas.openxmlformats.org/officeDocument/2006/relationships/image" Target="../media/image16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12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15.wmf"/><Relationship Id="rId11" Type="http://schemas.openxmlformats.org/officeDocument/2006/relationships/image" Target="../media/image44.wmf"/><Relationship Id="rId5" Type="http://schemas.openxmlformats.org/officeDocument/2006/relationships/image" Target="../media/image48.wmf"/><Relationship Id="rId10" Type="http://schemas.openxmlformats.org/officeDocument/2006/relationships/image" Target="../media/image52.wmf"/><Relationship Id="rId4" Type="http://schemas.openxmlformats.org/officeDocument/2006/relationships/image" Target="../media/image14.wmf"/><Relationship Id="rId9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.wmf"/><Relationship Id="rId1" Type="http://schemas.openxmlformats.org/officeDocument/2006/relationships/image" Target="../media/image9.wmf"/><Relationship Id="rId6" Type="http://schemas.openxmlformats.org/officeDocument/2006/relationships/image" Target="../media/image1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12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2.wmf"/><Relationship Id="rId1" Type="http://schemas.openxmlformats.org/officeDocument/2006/relationships/image" Target="../media/image8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21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ED8D-C21D-4F83-B24A-0287110DF104}" type="datetimeFigureOut">
              <a:rPr lang="tr-TR" smtClean="0"/>
              <a:pPr/>
              <a:t>2010-10-27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A9B6-68B0-4871-9577-520FD0035D9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3.bin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99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Relationship Id="rId14" Type="http://schemas.openxmlformats.org/officeDocument/2006/relationships/oleObject" Target="../embeddings/oleObject10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oleObject" Target="../embeddings/oleObject131.bin"/><Relationship Id="rId18" Type="http://schemas.openxmlformats.org/officeDocument/2006/relationships/oleObject" Target="../embeddings/oleObject136.bin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30.bin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41.bin"/><Relationship Id="rId10" Type="http://schemas.openxmlformats.org/officeDocument/2006/relationships/oleObject" Target="../embeddings/oleObject128.bin"/><Relationship Id="rId19" Type="http://schemas.openxmlformats.org/officeDocument/2006/relationships/oleObject" Target="../embeddings/oleObject137.bin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7.bin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4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oleObject" Target="../embeddings/oleObject152.bin"/><Relationship Id="rId18" Type="http://schemas.openxmlformats.org/officeDocument/2006/relationships/oleObject" Target="../embeddings/oleObject157.bin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51.bin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9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5.bin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54.bin"/><Relationship Id="rId10" Type="http://schemas.openxmlformats.org/officeDocument/2006/relationships/oleObject" Target="../embeddings/oleObject149.bin"/><Relationship Id="rId19" Type="http://schemas.openxmlformats.org/officeDocument/2006/relationships/oleObject" Target="../embeddings/oleObject158.bin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8.bin"/><Relationship Id="rId14" Type="http://schemas.openxmlformats.org/officeDocument/2006/relationships/oleObject" Target="../embeddings/oleObject153.bin"/><Relationship Id="rId22" Type="http://schemas.openxmlformats.org/officeDocument/2006/relationships/oleObject" Target="../embeddings/oleObject16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3D0-F5AB-4B15-B7D0-E922FA5E4FC9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8736"/>
            <a:ext cx="7772400" cy="2714644"/>
          </a:xfrm>
        </p:spPr>
        <p:txBody>
          <a:bodyPr>
            <a:normAutofit/>
          </a:bodyPr>
          <a:lstStyle/>
          <a:p>
            <a:r>
              <a:rPr lang="tr-TR" sz="4400" dirty="0" err="1" smtClean="0"/>
              <a:t>Regüler</a:t>
            </a:r>
            <a:r>
              <a:rPr lang="tr-TR" sz="4400" dirty="0" smtClean="0"/>
              <a:t> İfadelerden </a:t>
            </a:r>
            <a:r>
              <a:rPr lang="tr-TR" sz="4400" dirty="0" err="1" smtClean="0"/>
              <a:t>NFA’ya</a:t>
            </a:r>
            <a:r>
              <a:rPr lang="tr-TR" sz="4400" dirty="0" smtClean="0"/>
              <a:t> </a:t>
            </a:r>
            <a:br>
              <a:rPr lang="tr-TR" sz="4400" dirty="0" smtClean="0"/>
            </a:br>
            <a:r>
              <a:rPr lang="tr-TR" sz="4400" dirty="0" smtClean="0"/>
              <a:t>ve</a:t>
            </a:r>
            <a:br>
              <a:rPr lang="tr-TR" sz="4400" dirty="0" smtClean="0"/>
            </a:br>
            <a:r>
              <a:rPr lang="tr-TR" sz="4400" dirty="0" err="1" smtClean="0"/>
              <a:t>NFA’dan</a:t>
            </a:r>
            <a:r>
              <a:rPr lang="tr-TR" sz="4400" dirty="0" smtClean="0"/>
              <a:t> </a:t>
            </a:r>
            <a:r>
              <a:rPr lang="tr-TR" sz="4400" dirty="0" err="1" smtClean="0"/>
              <a:t>Regüler</a:t>
            </a:r>
            <a:r>
              <a:rPr lang="tr-TR" sz="4400" dirty="0" smtClean="0"/>
              <a:t> İfadelere</a:t>
            </a:r>
            <a:endParaRPr lang="en-US" sz="4400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9FD5-398D-4AEF-B69A-08F3965B9EBA}" type="slidenum">
              <a:rPr lang="en-US"/>
              <a:pPr/>
              <a:t>10</a:t>
            </a:fld>
            <a:endParaRPr lang="en-US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76200" y="277813"/>
            <a:ext cx="4830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 smtClean="0"/>
              <a:t>Aşağıdaki her işlem için NFA ve DFA çizebilmeliyiz.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274436" name="Object 4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p:oleObj spid="_x0000_s9223" name="Equation" r:id="rId3" imgW="927000" imgH="571320" progId="Equation.3">
                <p:embed/>
              </p:oleObj>
            </a:graphicData>
          </a:graphic>
        </p:graphicFrame>
        <p:sp>
          <p:nvSpPr>
            <p:cNvPr id="274437" name="Text Box 5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274438" name="Object 6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p:oleObj spid="_x0000_s9218" name="Equation" r:id="rId4" imgW="761760" imgH="571320" progId="Equation.3">
              <p:embed/>
            </p:oleObj>
          </a:graphicData>
        </a:graphic>
      </p:graphicFrame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274441" name="Object 9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p:oleObj spid="_x0000_s9222" name="Equation" r:id="rId5" imgW="1511280" imgH="571320" progId="Equation.3">
                <p:embed/>
              </p:oleObj>
            </a:graphicData>
          </a:graphic>
        </p:graphicFrame>
        <p:sp>
          <p:nvSpPr>
            <p:cNvPr id="274442" name="Text Box 10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aphicFrame>
        <p:nvGraphicFramePr>
          <p:cNvPr id="274443" name="Object 11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p:oleObj spid="_x0000_s9219" name="Equation" r:id="rId6" imgW="482400" imgH="596880" progId="Equation.3">
              <p:embed/>
            </p:oleObj>
          </a:graphicData>
        </a:graphic>
      </p:graphicFrame>
      <p:graphicFrame>
        <p:nvGraphicFramePr>
          <p:cNvPr id="274444" name="Object 12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p:oleObj spid="_x0000_s9220" name="Equation" r:id="rId7" imgW="1511280" imgH="571320" progId="Equation.3">
              <p:embed/>
            </p:oleObj>
          </a:graphicData>
        </a:graphic>
      </p:graphicFrame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274447" name="Object 15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p:oleObj spid="_x0000_s9221" name="Equation" r:id="rId8" imgW="723600" imgH="736560" progId="Equation.3">
              <p:embed/>
            </p:oleObj>
          </a:graphicData>
        </a:graphic>
      </p:graphicFrame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BBCE-8434-444F-915B-01CDF815F294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err="1" smtClean="0"/>
              <a:t>Kleene</a:t>
            </a:r>
            <a:r>
              <a:rPr lang="tr-TR" u="sng" dirty="0" smtClean="0"/>
              <a:t> </a:t>
            </a:r>
            <a:r>
              <a:rPr lang="en-US" u="sng" dirty="0" smtClean="0"/>
              <a:t>Star </a:t>
            </a:r>
            <a:r>
              <a:rPr lang="tr-TR" u="sng" dirty="0" smtClean="0"/>
              <a:t>İşlemi</a:t>
            </a:r>
            <a:endParaRPr lang="en-US" u="sng" dirty="0"/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7286644" y="4572008"/>
          <a:ext cx="685800" cy="520700"/>
        </p:xfrm>
        <a:graphic>
          <a:graphicData uri="http://schemas.openxmlformats.org/presentationml/2006/ole">
            <p:oleObj spid="_x0000_s10242" name="Equation" r:id="rId3" imgW="685800" imgH="520560" progId="Equation.3">
              <p:embed/>
            </p:oleObj>
          </a:graphicData>
        </a:graphic>
      </p:graphicFrame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048000" y="31242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32766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20" name="Oval 8"/>
          <p:cNvSpPr>
            <a:spLocks noChangeArrowheads="1"/>
          </p:cNvSpPr>
          <p:nvPr/>
        </p:nvSpPr>
        <p:spPr bwMode="auto">
          <a:xfrm>
            <a:off x="4953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21" name="Oval 9"/>
          <p:cNvSpPr>
            <a:spLocks noChangeArrowheads="1"/>
          </p:cNvSpPr>
          <p:nvPr/>
        </p:nvSpPr>
        <p:spPr bwMode="auto">
          <a:xfrm>
            <a:off x="4876800" y="35814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1295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23" name="Freeform 11"/>
          <p:cNvSpPr>
            <a:spLocks/>
          </p:cNvSpPr>
          <p:nvPr/>
        </p:nvSpPr>
        <p:spPr bwMode="auto">
          <a:xfrm>
            <a:off x="3657600" y="34417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1324" name="Object 12"/>
          <p:cNvGraphicFramePr>
            <a:graphicFrameLocks noChangeAspect="1"/>
          </p:cNvGraphicFramePr>
          <p:nvPr/>
        </p:nvGraphicFramePr>
        <p:xfrm>
          <a:off x="3886200" y="2438400"/>
          <a:ext cx="644525" cy="571500"/>
        </p:xfrm>
        <a:graphic>
          <a:graphicData uri="http://schemas.openxmlformats.org/presentationml/2006/ole">
            <p:oleObj spid="_x0000_s10243" name="Equation" r:id="rId4" imgW="647640" imgH="571320" progId="Equation.3">
              <p:embed/>
            </p:oleObj>
          </a:graphicData>
        </a:graphic>
      </p:graphicFrame>
      <p:sp>
        <p:nvSpPr>
          <p:cNvPr id="141326" name="Freeform 14"/>
          <p:cNvSpPr>
            <a:spLocks/>
          </p:cNvSpPr>
          <p:nvPr/>
        </p:nvSpPr>
        <p:spPr bwMode="auto">
          <a:xfrm>
            <a:off x="2057400" y="4038600"/>
            <a:ext cx="4953000" cy="2209800"/>
          </a:xfrm>
          <a:custGeom>
            <a:avLst/>
            <a:gdLst/>
            <a:ahLst/>
            <a:cxnLst>
              <a:cxn ang="0">
                <a:pos x="1104" y="48"/>
              </a:cxn>
              <a:cxn ang="0">
                <a:pos x="1008" y="1008"/>
              </a:cxn>
              <a:cxn ang="0">
                <a:pos x="192" y="1152"/>
              </a:cxn>
              <a:cxn ang="0">
                <a:pos x="0" y="0"/>
              </a:cxn>
            </a:cxnLst>
            <a:rect l="0" t="0" r="r" b="b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1328" name="Object 16"/>
          <p:cNvGraphicFramePr>
            <a:graphicFrameLocks noChangeAspect="1"/>
          </p:cNvGraphicFramePr>
          <p:nvPr/>
        </p:nvGraphicFramePr>
        <p:xfrm>
          <a:off x="4038600" y="5715000"/>
          <a:ext cx="528638" cy="381000"/>
        </p:xfrm>
        <a:graphic>
          <a:graphicData uri="http://schemas.openxmlformats.org/presentationml/2006/ole">
            <p:oleObj spid="_x0000_s10244" name="Equation" r:id="rId5" imgW="304560" imgH="380880" progId="Equation.3">
              <p:embed/>
            </p:oleObj>
          </a:graphicData>
        </a:graphic>
      </p:graphicFrame>
      <p:sp>
        <p:nvSpPr>
          <p:cNvPr id="141325" name="Freeform 13"/>
          <p:cNvSpPr>
            <a:spLocks/>
          </p:cNvSpPr>
          <p:nvPr/>
        </p:nvSpPr>
        <p:spPr bwMode="auto">
          <a:xfrm>
            <a:off x="2057400" y="1752600"/>
            <a:ext cx="4724400" cy="1905000"/>
          </a:xfrm>
          <a:custGeom>
            <a:avLst/>
            <a:gdLst/>
            <a:ahLst/>
            <a:cxnLst>
              <a:cxn ang="0">
                <a:pos x="8" y="872"/>
              </a:cxn>
              <a:cxn ang="0">
                <a:pos x="152" y="200"/>
              </a:cxn>
              <a:cxn ang="0">
                <a:pos x="920" y="104"/>
              </a:cxn>
              <a:cxn ang="0">
                <a:pos x="1112" y="824"/>
              </a:cxn>
            </a:cxnLst>
            <a:rect l="0" t="0" r="r" b="b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1327" name="Object 15"/>
          <p:cNvGraphicFramePr>
            <a:graphicFrameLocks noChangeAspect="1"/>
          </p:cNvGraphicFramePr>
          <p:nvPr/>
        </p:nvGraphicFramePr>
        <p:xfrm>
          <a:off x="4267200" y="1447800"/>
          <a:ext cx="303213" cy="381000"/>
        </p:xfrm>
        <a:graphic>
          <a:graphicData uri="http://schemas.openxmlformats.org/presentationml/2006/ole">
            <p:oleObj spid="_x0000_s10245" name="Equation" r:id="rId6" imgW="304560" imgH="380880" progId="Equation.3">
              <p:embed/>
            </p:oleObj>
          </a:graphicData>
        </a:graphic>
      </p:graphicFrame>
      <p:graphicFrame>
        <p:nvGraphicFramePr>
          <p:cNvPr id="141329" name="Object 17"/>
          <p:cNvGraphicFramePr>
            <a:graphicFrameLocks noChangeAspect="1"/>
          </p:cNvGraphicFramePr>
          <p:nvPr/>
        </p:nvGraphicFramePr>
        <p:xfrm>
          <a:off x="7086600" y="1981200"/>
          <a:ext cx="1549400" cy="571500"/>
        </p:xfrm>
        <a:graphic>
          <a:graphicData uri="http://schemas.openxmlformats.org/presentationml/2006/ole">
            <p:oleObj spid="_x0000_s10246" name="Equation" r:id="rId7" imgW="1549080" imgH="571320" progId="Equation.3">
              <p:embed/>
            </p:oleObj>
          </a:graphicData>
        </a:graphic>
      </p:graphicFrame>
      <p:sp>
        <p:nvSpPr>
          <p:cNvPr id="141332" name="Oval 20"/>
          <p:cNvSpPr>
            <a:spLocks noChangeArrowheads="1"/>
          </p:cNvSpPr>
          <p:nvPr/>
        </p:nvSpPr>
        <p:spPr bwMode="auto">
          <a:xfrm>
            <a:off x="1905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22860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41334" name="Object 22"/>
          <p:cNvGraphicFramePr>
            <a:graphicFrameLocks noChangeAspect="1"/>
          </p:cNvGraphicFramePr>
          <p:nvPr/>
        </p:nvGraphicFramePr>
        <p:xfrm>
          <a:off x="2362200" y="3352800"/>
          <a:ext cx="303213" cy="381000"/>
        </p:xfrm>
        <a:graphic>
          <a:graphicData uri="http://schemas.openxmlformats.org/presentationml/2006/ole">
            <p:oleObj spid="_x0000_s10247" name="Equation" r:id="rId8" imgW="304560" imgH="380880" progId="Equation.3">
              <p:embed/>
            </p:oleObj>
          </a:graphicData>
        </a:graphic>
      </p:graphicFrame>
      <p:sp>
        <p:nvSpPr>
          <p:cNvPr id="141335" name="Oval 23"/>
          <p:cNvSpPr>
            <a:spLocks noChangeArrowheads="1"/>
          </p:cNvSpPr>
          <p:nvPr/>
        </p:nvSpPr>
        <p:spPr bwMode="auto">
          <a:xfrm>
            <a:off x="66294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36" name="Oval 24"/>
          <p:cNvSpPr>
            <a:spLocks noChangeArrowheads="1"/>
          </p:cNvSpPr>
          <p:nvPr/>
        </p:nvSpPr>
        <p:spPr bwMode="auto">
          <a:xfrm>
            <a:off x="6553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54102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41338" name="Object 26"/>
          <p:cNvGraphicFramePr>
            <a:graphicFrameLocks noChangeAspect="1"/>
          </p:cNvGraphicFramePr>
          <p:nvPr/>
        </p:nvGraphicFramePr>
        <p:xfrm>
          <a:off x="5867400" y="3429000"/>
          <a:ext cx="303213" cy="381000"/>
        </p:xfrm>
        <a:graphic>
          <a:graphicData uri="http://schemas.openxmlformats.org/presentationml/2006/ole">
            <p:oleObj spid="_x0000_s10248" name="Equation" r:id="rId9" imgW="30456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ADAE-CBE0-4407-93C2-A02357F40E9A}" type="slidenum">
              <a:rPr lang="en-US"/>
              <a:pPr/>
              <a:t>12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2133600" y="1295400"/>
          <a:ext cx="2590800" cy="723900"/>
        </p:xfrm>
        <a:graphic>
          <a:graphicData uri="http://schemas.openxmlformats.org/presentationml/2006/ole">
            <p:oleObj spid="_x0000_s11266" name="Equation" r:id="rId3" imgW="2590560" imgH="723600" progId="Equation.3">
              <p:embed/>
            </p:oleObj>
          </a:graphicData>
        </a:graphic>
      </p:graphicFrame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3111500" y="38862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34925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45593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>
            <a:off x="38735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46" name="Freeform 10"/>
          <p:cNvSpPr>
            <a:spLocks/>
          </p:cNvSpPr>
          <p:nvPr/>
        </p:nvSpPr>
        <p:spPr bwMode="auto">
          <a:xfrm>
            <a:off x="3403600" y="42545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4483100" y="48006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2349" name="Object 13"/>
          <p:cNvGraphicFramePr>
            <a:graphicFrameLocks noChangeAspect="1"/>
          </p:cNvGraphicFramePr>
          <p:nvPr/>
        </p:nvGraphicFramePr>
        <p:xfrm>
          <a:off x="3263900" y="4038600"/>
          <a:ext cx="265113" cy="279400"/>
        </p:xfrm>
        <a:graphic>
          <a:graphicData uri="http://schemas.openxmlformats.org/presentationml/2006/ole">
            <p:oleObj spid="_x0000_s11267" name="Equation" r:id="rId4" imgW="266400" imgH="279360" progId="Equation.3">
              <p:embed/>
            </p:oleObj>
          </a:graphicData>
        </a:graphic>
      </p:graphicFrame>
      <p:graphicFrame>
        <p:nvGraphicFramePr>
          <p:cNvPr id="142350" name="Object 14"/>
          <p:cNvGraphicFramePr>
            <a:graphicFrameLocks noChangeAspect="1"/>
          </p:cNvGraphicFramePr>
          <p:nvPr/>
        </p:nvGraphicFramePr>
        <p:xfrm>
          <a:off x="4025900" y="4648200"/>
          <a:ext cx="252413" cy="392113"/>
        </p:xfrm>
        <a:graphic>
          <a:graphicData uri="http://schemas.openxmlformats.org/presentationml/2006/ole">
            <p:oleObj spid="_x0000_s11268" name="Equation" r:id="rId5" imgW="253800" imgH="393480" progId="Equation.3">
              <p:embed/>
            </p:oleObj>
          </a:graphicData>
        </a:graphic>
      </p:graphicFrame>
      <p:graphicFrame>
        <p:nvGraphicFramePr>
          <p:cNvPr id="142355" name="Object 19"/>
          <p:cNvGraphicFramePr>
            <a:graphicFrameLocks noChangeAspect="1"/>
          </p:cNvGraphicFramePr>
          <p:nvPr/>
        </p:nvGraphicFramePr>
        <p:xfrm>
          <a:off x="3352800" y="3124200"/>
          <a:ext cx="2095500" cy="723900"/>
        </p:xfrm>
        <a:graphic>
          <a:graphicData uri="http://schemas.openxmlformats.org/presentationml/2006/ole">
            <p:oleObj spid="_x0000_s11269" name="Equation" r:id="rId6" imgW="2095200" imgH="723600" progId="Equation.3">
              <p:embed/>
            </p:oleObj>
          </a:graphicData>
        </a:graphic>
      </p:graphicFrame>
      <p:sp>
        <p:nvSpPr>
          <p:cNvPr id="142359" name="Line 23"/>
          <p:cNvSpPr>
            <a:spLocks noChangeShapeType="1"/>
          </p:cNvSpPr>
          <p:nvPr/>
        </p:nvSpPr>
        <p:spPr bwMode="auto">
          <a:xfrm>
            <a:off x="1524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60" name="Oval 24"/>
          <p:cNvSpPr>
            <a:spLocks noChangeArrowheads="1"/>
          </p:cNvSpPr>
          <p:nvPr/>
        </p:nvSpPr>
        <p:spPr bwMode="auto">
          <a:xfrm>
            <a:off x="21336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>
            <a:off x="25146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42362" name="Object 26"/>
          <p:cNvGraphicFramePr>
            <a:graphicFrameLocks noChangeAspect="1"/>
          </p:cNvGraphicFramePr>
          <p:nvPr/>
        </p:nvGraphicFramePr>
        <p:xfrm>
          <a:off x="2590800" y="4572000"/>
          <a:ext cx="303213" cy="381000"/>
        </p:xfrm>
        <a:graphic>
          <a:graphicData uri="http://schemas.openxmlformats.org/presentationml/2006/ole">
            <p:oleObj spid="_x0000_s11270" name="Equation" r:id="rId7" imgW="304560" imgH="380880" progId="Equation.3">
              <p:embed/>
            </p:oleObj>
          </a:graphicData>
        </a:graphic>
      </p:graphicFrame>
      <p:sp>
        <p:nvSpPr>
          <p:cNvPr id="142363" name="Freeform 27"/>
          <p:cNvSpPr>
            <a:spLocks/>
          </p:cNvSpPr>
          <p:nvPr/>
        </p:nvSpPr>
        <p:spPr bwMode="auto">
          <a:xfrm>
            <a:off x="2286000" y="2590800"/>
            <a:ext cx="4419600" cy="2286000"/>
          </a:xfrm>
          <a:custGeom>
            <a:avLst/>
            <a:gdLst/>
            <a:ahLst/>
            <a:cxnLst>
              <a:cxn ang="0">
                <a:pos x="8" y="872"/>
              </a:cxn>
              <a:cxn ang="0">
                <a:pos x="152" y="200"/>
              </a:cxn>
              <a:cxn ang="0">
                <a:pos x="920" y="104"/>
              </a:cxn>
              <a:cxn ang="0">
                <a:pos x="1112" y="824"/>
              </a:cxn>
            </a:cxnLst>
            <a:rect l="0" t="0" r="r" b="b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2364" name="Object 28"/>
          <p:cNvGraphicFramePr>
            <a:graphicFrameLocks noChangeAspect="1"/>
          </p:cNvGraphicFramePr>
          <p:nvPr/>
        </p:nvGraphicFramePr>
        <p:xfrm>
          <a:off x="4495800" y="2362200"/>
          <a:ext cx="303213" cy="381000"/>
        </p:xfrm>
        <a:graphic>
          <a:graphicData uri="http://schemas.openxmlformats.org/presentationml/2006/ole">
            <p:oleObj spid="_x0000_s11271" name="Equation" r:id="rId8" imgW="304560" imgH="380880" progId="Equation.3">
              <p:embed/>
            </p:oleObj>
          </a:graphicData>
        </a:graphic>
      </p:graphicFrame>
      <p:sp>
        <p:nvSpPr>
          <p:cNvPr id="142366" name="Freeform 30"/>
          <p:cNvSpPr>
            <a:spLocks/>
          </p:cNvSpPr>
          <p:nvPr/>
        </p:nvSpPr>
        <p:spPr bwMode="auto">
          <a:xfrm>
            <a:off x="2286000" y="5257800"/>
            <a:ext cx="4648200" cy="1371600"/>
          </a:xfrm>
          <a:custGeom>
            <a:avLst/>
            <a:gdLst/>
            <a:ahLst/>
            <a:cxnLst>
              <a:cxn ang="0">
                <a:pos x="1104" y="48"/>
              </a:cxn>
              <a:cxn ang="0">
                <a:pos x="1008" y="1008"/>
              </a:cxn>
              <a:cxn ang="0">
                <a:pos x="192" y="1152"/>
              </a:cxn>
              <a:cxn ang="0">
                <a:pos x="0" y="0"/>
              </a:cxn>
            </a:cxnLst>
            <a:rect l="0" t="0" r="r" b="b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2368" name="Object 32"/>
          <p:cNvGraphicFramePr>
            <a:graphicFrameLocks noChangeAspect="1"/>
          </p:cNvGraphicFramePr>
          <p:nvPr/>
        </p:nvGraphicFramePr>
        <p:xfrm>
          <a:off x="4267200" y="6096000"/>
          <a:ext cx="528638" cy="381000"/>
        </p:xfrm>
        <a:graphic>
          <a:graphicData uri="http://schemas.openxmlformats.org/presentationml/2006/ole">
            <p:oleObj spid="_x0000_s11272" name="Equation" r:id="rId9" imgW="304560" imgH="380880" progId="Equation.3">
              <p:embed/>
            </p:oleObj>
          </a:graphicData>
        </a:graphic>
      </p:graphicFrame>
      <p:sp>
        <p:nvSpPr>
          <p:cNvPr id="142369" name="Oval 33"/>
          <p:cNvSpPr>
            <a:spLocks noChangeArrowheads="1"/>
          </p:cNvSpPr>
          <p:nvPr/>
        </p:nvSpPr>
        <p:spPr bwMode="auto">
          <a:xfrm>
            <a:off x="65532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70" name="Oval 34"/>
          <p:cNvSpPr>
            <a:spLocks noChangeArrowheads="1"/>
          </p:cNvSpPr>
          <p:nvPr/>
        </p:nvSpPr>
        <p:spPr bwMode="auto">
          <a:xfrm>
            <a:off x="64770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 flipV="1">
            <a:off x="5029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42372" name="Object 36"/>
          <p:cNvGraphicFramePr>
            <a:graphicFrameLocks noChangeAspect="1"/>
          </p:cNvGraphicFramePr>
          <p:nvPr/>
        </p:nvGraphicFramePr>
        <p:xfrm>
          <a:off x="5715000" y="4572000"/>
          <a:ext cx="303213" cy="381000"/>
        </p:xfrm>
        <a:graphic>
          <a:graphicData uri="http://schemas.openxmlformats.org/presentationml/2006/ole">
            <p:oleObj spid="_x0000_s11273" name="Equation" r:id="rId10" imgW="304560" imgH="380880" progId="Equation.3">
              <p:embed/>
            </p:oleObj>
          </a:graphicData>
        </a:graphic>
      </p:graphicFrame>
      <p:graphicFrame>
        <p:nvGraphicFramePr>
          <p:cNvPr id="142373" name="Object 37"/>
          <p:cNvGraphicFramePr>
            <a:graphicFrameLocks noChangeAspect="1"/>
          </p:cNvGraphicFramePr>
          <p:nvPr/>
        </p:nvGraphicFramePr>
        <p:xfrm>
          <a:off x="6172200" y="1143000"/>
          <a:ext cx="2374900" cy="1092200"/>
        </p:xfrm>
        <a:graphic>
          <a:graphicData uri="http://schemas.openxmlformats.org/presentationml/2006/ole">
            <p:oleObj spid="_x0000_s11274" name="Equation" r:id="rId11" imgW="2374560" imgH="10918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35AD-34F4-4477-925E-6345008CAB71}" type="slidenum">
              <a:rPr lang="en-US"/>
              <a:pPr/>
              <a:t>13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Reverse</a:t>
            </a:r>
          </a:p>
        </p:txBody>
      </p:sp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7543800" y="990600"/>
          <a:ext cx="723900" cy="736600"/>
        </p:xfrm>
        <a:graphic>
          <a:graphicData uri="http://schemas.openxmlformats.org/presentationml/2006/ole">
            <p:oleObj spid="_x0000_s12290" name="Equation" r:id="rId3" imgW="723600" imgH="736560" progId="Equation.3">
              <p:embed/>
            </p:oleObj>
          </a:graphicData>
        </a:graphic>
      </p:graphicFrame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838200" y="2590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10668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2743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26670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>
            <a:off x="4572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37" name="Freeform 9"/>
          <p:cNvSpPr>
            <a:spLocks/>
          </p:cNvSpPr>
          <p:nvPr/>
        </p:nvSpPr>
        <p:spPr bwMode="auto">
          <a:xfrm>
            <a:off x="1447800" y="29083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1949450" y="2032000"/>
          <a:ext cx="646113" cy="571500"/>
        </p:xfrm>
        <a:graphic>
          <a:graphicData uri="http://schemas.openxmlformats.org/presentationml/2006/ole">
            <p:oleObj spid="_x0000_s12291" name="Equation" r:id="rId4" imgW="647640" imgH="571320" progId="Equation.3">
              <p:embed/>
            </p:oleObj>
          </a:graphicData>
        </a:graphic>
      </p:graphicFrame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5613400" y="1149350"/>
            <a:ext cx="1789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NFA for</a:t>
            </a: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5562600" y="2590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41" name="Oval 13"/>
          <p:cNvSpPr>
            <a:spLocks noChangeArrowheads="1"/>
          </p:cNvSpPr>
          <p:nvPr/>
        </p:nvSpPr>
        <p:spPr bwMode="auto">
          <a:xfrm>
            <a:off x="5791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42" name="Oval 14"/>
          <p:cNvSpPr>
            <a:spLocks noChangeArrowheads="1"/>
          </p:cNvSpPr>
          <p:nvPr/>
        </p:nvSpPr>
        <p:spPr bwMode="auto">
          <a:xfrm>
            <a:off x="74676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45" name="Freeform 17"/>
          <p:cNvSpPr>
            <a:spLocks/>
          </p:cNvSpPr>
          <p:nvPr/>
        </p:nvSpPr>
        <p:spPr bwMode="auto">
          <a:xfrm>
            <a:off x="6248400" y="29083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1746" name="Object 18"/>
          <p:cNvGraphicFramePr>
            <a:graphicFrameLocks noChangeAspect="1"/>
          </p:cNvGraphicFramePr>
          <p:nvPr/>
        </p:nvGraphicFramePr>
        <p:xfrm>
          <a:off x="6623050" y="1936750"/>
          <a:ext cx="747713" cy="762000"/>
        </p:xfrm>
        <a:graphic>
          <a:graphicData uri="http://schemas.openxmlformats.org/presentationml/2006/ole">
            <p:oleObj spid="_x0000_s12292" name="Equation" r:id="rId5" imgW="749160" imgH="761760" progId="Equation.3">
              <p:embed/>
            </p:oleObj>
          </a:graphicData>
        </a:graphic>
      </p:graphicFrame>
      <p:sp>
        <p:nvSpPr>
          <p:cNvPr id="201747" name="Oval 19"/>
          <p:cNvSpPr>
            <a:spLocks noChangeArrowheads="1"/>
          </p:cNvSpPr>
          <p:nvPr/>
        </p:nvSpPr>
        <p:spPr bwMode="auto">
          <a:xfrm>
            <a:off x="57150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1748" name="Line 20"/>
          <p:cNvSpPr>
            <a:spLocks noChangeShapeType="1"/>
          </p:cNvSpPr>
          <p:nvPr/>
        </p:nvSpPr>
        <p:spPr bwMode="auto">
          <a:xfrm flipH="1">
            <a:off x="78486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990600" y="4572000"/>
            <a:ext cx="2832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tr-TR" dirty="0" smtClean="0"/>
              <a:t>Bütün geçişleri ters çevir.</a:t>
            </a:r>
            <a:endParaRPr lang="en-US" dirty="0"/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914400" y="5486400"/>
            <a:ext cx="4082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2. </a:t>
            </a:r>
            <a:r>
              <a:rPr lang="tr-TR" dirty="0" smtClean="0"/>
              <a:t>Başlangıç durumunu kabul durumu yap</a:t>
            </a:r>
            <a:endParaRPr lang="en-US" dirty="0"/>
          </a:p>
        </p:txBody>
      </p:sp>
      <p:graphicFrame>
        <p:nvGraphicFramePr>
          <p:cNvPr id="201751" name="Object 23"/>
          <p:cNvGraphicFramePr>
            <a:graphicFrameLocks noChangeAspect="1"/>
          </p:cNvGraphicFramePr>
          <p:nvPr/>
        </p:nvGraphicFramePr>
        <p:xfrm>
          <a:off x="838200" y="1981200"/>
          <a:ext cx="431800" cy="571500"/>
        </p:xfrm>
        <a:graphic>
          <a:graphicData uri="http://schemas.openxmlformats.org/presentationml/2006/ole">
            <p:oleObj spid="_x0000_s12293" name="Equation" r:id="rId6" imgW="431640" imgH="57132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B212-FDEA-4BCE-B038-C418C5337CF8}" type="slidenum">
              <a:rPr lang="en-US"/>
              <a:pPr/>
              <a:t>14</a:t>
            </a:fld>
            <a:endParaRPr lang="en-US"/>
          </a:p>
        </p:txBody>
      </p:sp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tr-TR" sz="3600" dirty="0" smtClean="0">
                <a:solidFill>
                  <a:schemeClr val="tx2"/>
                </a:solidFill>
              </a:rPr>
              <a:t>Örnek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679450" y="2171700"/>
          <a:ext cx="2095500" cy="723900"/>
        </p:xfrm>
        <a:graphic>
          <a:graphicData uri="http://schemas.openxmlformats.org/presentationml/2006/ole">
            <p:oleObj spid="_x0000_s13314" name="Equation" r:id="rId3" imgW="2095200" imgH="723600" progId="Equation.3">
              <p:embed/>
            </p:oleObj>
          </a:graphicData>
        </a:graphic>
      </p:graphicFrame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3810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58" name="Oval 6"/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60" name="Freeform 8"/>
          <p:cNvSpPr>
            <a:spLocks/>
          </p:cNvSpPr>
          <p:nvPr/>
        </p:nvSpPr>
        <p:spPr bwMode="auto">
          <a:xfrm>
            <a:off x="4102100" y="20447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>
            <a:off x="3276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5181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2763" name="Object 11"/>
          <p:cNvGraphicFramePr>
            <a:graphicFrameLocks noChangeAspect="1"/>
          </p:cNvGraphicFramePr>
          <p:nvPr/>
        </p:nvGraphicFramePr>
        <p:xfrm>
          <a:off x="3962400" y="1828800"/>
          <a:ext cx="265113" cy="279400"/>
        </p:xfrm>
        <a:graphic>
          <a:graphicData uri="http://schemas.openxmlformats.org/presentationml/2006/ole">
            <p:oleObj spid="_x0000_s13315" name="Equation" r:id="rId4" imgW="266400" imgH="279360" progId="Equation.3">
              <p:embed/>
            </p:oleObj>
          </a:graphicData>
        </a:graphic>
      </p:graphicFrame>
      <p:graphicFrame>
        <p:nvGraphicFramePr>
          <p:cNvPr id="202764" name="Object 12"/>
          <p:cNvGraphicFramePr>
            <a:graphicFrameLocks noChangeAspect="1"/>
          </p:cNvGraphicFramePr>
          <p:nvPr/>
        </p:nvGraphicFramePr>
        <p:xfrm>
          <a:off x="4724400" y="2438400"/>
          <a:ext cx="252413" cy="392113"/>
        </p:xfrm>
        <a:graphic>
          <a:graphicData uri="http://schemas.openxmlformats.org/presentationml/2006/ole">
            <p:oleObj spid="_x0000_s13316" name="Equation" r:id="rId5" imgW="253800" imgH="393480" progId="Equation.3">
              <p:embed/>
            </p:oleObj>
          </a:graphicData>
        </a:graphic>
      </p:graphicFrame>
      <p:graphicFrame>
        <p:nvGraphicFramePr>
          <p:cNvPr id="202765" name="Object 13"/>
          <p:cNvGraphicFramePr>
            <a:graphicFrameLocks noChangeAspect="1"/>
          </p:cNvGraphicFramePr>
          <p:nvPr/>
        </p:nvGraphicFramePr>
        <p:xfrm>
          <a:off x="4648200" y="1066800"/>
          <a:ext cx="646113" cy="571500"/>
        </p:xfrm>
        <a:graphic>
          <a:graphicData uri="http://schemas.openxmlformats.org/presentationml/2006/ole">
            <p:oleObj spid="_x0000_s13317" name="Equation" r:id="rId6" imgW="647640" imgH="571320" progId="Equation.3">
              <p:embed/>
            </p:oleObj>
          </a:graphicData>
        </a:graphic>
      </p:graphicFrame>
      <p:graphicFrame>
        <p:nvGraphicFramePr>
          <p:cNvPr id="202766" name="Object 14"/>
          <p:cNvGraphicFramePr>
            <a:graphicFrameLocks noChangeAspect="1"/>
          </p:cNvGraphicFramePr>
          <p:nvPr/>
        </p:nvGraphicFramePr>
        <p:xfrm>
          <a:off x="596900" y="4984750"/>
          <a:ext cx="2413000" cy="736600"/>
        </p:xfrm>
        <a:graphic>
          <a:graphicData uri="http://schemas.openxmlformats.org/presentationml/2006/ole">
            <p:oleObj spid="_x0000_s13318" name="Equation" r:id="rId7" imgW="2412720" imgH="736560" progId="Equation.3">
              <p:embed/>
            </p:oleObj>
          </a:graphicData>
        </a:graphic>
      </p:graphicFrame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886200" y="4495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42672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53340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>
            <a:off x="47244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71" name="Freeform 19"/>
          <p:cNvSpPr>
            <a:spLocks/>
          </p:cNvSpPr>
          <p:nvPr/>
        </p:nvSpPr>
        <p:spPr bwMode="auto">
          <a:xfrm>
            <a:off x="4191000" y="48006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2773" name="Oval 21"/>
          <p:cNvSpPr>
            <a:spLocks noChangeArrowheads="1"/>
          </p:cNvSpPr>
          <p:nvPr/>
        </p:nvSpPr>
        <p:spPr bwMode="auto">
          <a:xfrm>
            <a:off x="41910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2774" name="Object 22"/>
          <p:cNvGraphicFramePr>
            <a:graphicFrameLocks noChangeAspect="1"/>
          </p:cNvGraphicFramePr>
          <p:nvPr/>
        </p:nvGraphicFramePr>
        <p:xfrm>
          <a:off x="4038600" y="4572000"/>
          <a:ext cx="265113" cy="279400"/>
        </p:xfrm>
        <a:graphic>
          <a:graphicData uri="http://schemas.openxmlformats.org/presentationml/2006/ole">
            <p:oleObj spid="_x0000_s13319" name="Equation" r:id="rId8" imgW="266400" imgH="279360" progId="Equation.3">
              <p:embed/>
            </p:oleObj>
          </a:graphicData>
        </a:graphic>
      </p:graphicFrame>
      <p:graphicFrame>
        <p:nvGraphicFramePr>
          <p:cNvPr id="202775" name="Object 23"/>
          <p:cNvGraphicFramePr>
            <a:graphicFrameLocks noChangeAspect="1"/>
          </p:cNvGraphicFramePr>
          <p:nvPr/>
        </p:nvGraphicFramePr>
        <p:xfrm>
          <a:off x="5029200" y="5181600"/>
          <a:ext cx="252413" cy="392113"/>
        </p:xfrm>
        <a:graphic>
          <a:graphicData uri="http://schemas.openxmlformats.org/presentationml/2006/ole">
            <p:oleObj spid="_x0000_s13320" name="Equation" r:id="rId9" imgW="253800" imgH="393480" progId="Equation.3">
              <p:embed/>
            </p:oleObj>
          </a:graphicData>
        </a:graphic>
      </p:graphicFrame>
      <p:graphicFrame>
        <p:nvGraphicFramePr>
          <p:cNvPr id="202776" name="Object 24"/>
          <p:cNvGraphicFramePr>
            <a:graphicFrameLocks noChangeAspect="1"/>
          </p:cNvGraphicFramePr>
          <p:nvPr/>
        </p:nvGraphicFramePr>
        <p:xfrm>
          <a:off x="4648200" y="3733800"/>
          <a:ext cx="747713" cy="762000"/>
        </p:xfrm>
        <a:graphic>
          <a:graphicData uri="http://schemas.openxmlformats.org/presentationml/2006/ole">
            <p:oleObj spid="_x0000_s13321" name="Equation" r:id="rId10" imgW="749160" imgH="761760" progId="Equation.3">
              <p:embed/>
            </p:oleObj>
          </a:graphicData>
        </a:graphic>
      </p:graphicFrame>
      <p:sp>
        <p:nvSpPr>
          <p:cNvPr id="202777" name="Line 25"/>
          <p:cNvSpPr>
            <a:spLocks noChangeShapeType="1"/>
          </p:cNvSpPr>
          <p:nvPr/>
        </p:nvSpPr>
        <p:spPr bwMode="auto">
          <a:xfrm flipH="1">
            <a:off x="57150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1B6-78D9-4E24-9454-23D1A33A7189}" type="slidenum">
              <a:rPr lang="en-US"/>
              <a:pPr/>
              <a:t>15</a:t>
            </a:fld>
            <a:endParaRPr lang="en-US"/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 u="sng">
                <a:solidFill>
                  <a:schemeClr val="tx2"/>
                </a:solidFill>
              </a:rPr>
              <a:t>Complement</a:t>
            </a:r>
          </a:p>
        </p:txBody>
      </p:sp>
      <p:sp>
        <p:nvSpPr>
          <p:cNvPr id="203806" name="Text Box 30"/>
          <p:cNvSpPr txBox="1">
            <a:spLocks noChangeArrowheads="1"/>
          </p:cNvSpPr>
          <p:nvPr/>
        </p:nvSpPr>
        <p:spPr bwMode="auto">
          <a:xfrm>
            <a:off x="457200" y="4038600"/>
            <a:ext cx="29715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  <a:r>
              <a:rPr lang="tr-TR" dirty="0" smtClean="0"/>
              <a:t>L1’i kabul eden </a:t>
            </a:r>
            <a:r>
              <a:rPr lang="en-US" sz="3600" b="1" dirty="0" smtClean="0"/>
              <a:t>FA</a:t>
            </a:r>
            <a:r>
              <a:rPr lang="tr-TR" sz="3600" b="1" dirty="0" smtClean="0"/>
              <a:t>’</a:t>
            </a:r>
            <a:r>
              <a:rPr lang="tr-TR" dirty="0" err="1" smtClean="0"/>
              <a:t>yı</a:t>
            </a:r>
            <a:r>
              <a:rPr lang="tr-TR" sz="3600" b="1" dirty="0" smtClean="0"/>
              <a:t> </a:t>
            </a:r>
            <a:r>
              <a:rPr lang="en-US" sz="3600" b="1" dirty="0" smtClean="0"/>
              <a:t> </a:t>
            </a:r>
            <a:r>
              <a:rPr lang="tr-TR" dirty="0" smtClean="0"/>
              <a:t>al</a:t>
            </a:r>
            <a:endParaRPr lang="en-US" sz="3600" b="1" dirty="0"/>
          </a:p>
        </p:txBody>
      </p:sp>
      <p:graphicFrame>
        <p:nvGraphicFramePr>
          <p:cNvPr id="203807" name="Object 31"/>
          <p:cNvGraphicFramePr>
            <a:graphicFrameLocks noChangeAspect="1"/>
          </p:cNvGraphicFramePr>
          <p:nvPr/>
        </p:nvGraphicFramePr>
        <p:xfrm>
          <a:off x="6172200" y="4114800"/>
          <a:ext cx="431800" cy="571500"/>
        </p:xfrm>
        <a:graphic>
          <a:graphicData uri="http://schemas.openxmlformats.org/presentationml/2006/ole">
            <p:oleObj spid="_x0000_s14338" name="Equation" r:id="rId3" imgW="431640" imgH="571320" progId="Equation.3">
              <p:embed/>
            </p:oleObj>
          </a:graphicData>
        </a:graphic>
      </p:graphicFrame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838200" y="1752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09" name="Oval 33"/>
          <p:cNvSpPr>
            <a:spLocks noChangeArrowheads="1"/>
          </p:cNvSpPr>
          <p:nvPr/>
        </p:nvSpPr>
        <p:spPr bwMode="auto">
          <a:xfrm>
            <a:off x="10668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0" name="Oval 34"/>
          <p:cNvSpPr>
            <a:spLocks noChangeArrowheads="1"/>
          </p:cNvSpPr>
          <p:nvPr/>
        </p:nvSpPr>
        <p:spPr bwMode="auto">
          <a:xfrm>
            <a:off x="27432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1" name="Oval 35"/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2" name="Line 36"/>
          <p:cNvSpPr>
            <a:spLocks noChangeShapeType="1"/>
          </p:cNvSpPr>
          <p:nvPr/>
        </p:nvSpPr>
        <p:spPr bwMode="auto">
          <a:xfrm>
            <a:off x="4572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3" name="Freeform 37"/>
          <p:cNvSpPr>
            <a:spLocks/>
          </p:cNvSpPr>
          <p:nvPr/>
        </p:nvSpPr>
        <p:spPr bwMode="auto">
          <a:xfrm>
            <a:off x="1447800" y="20701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3814" name="Object 38"/>
          <p:cNvGraphicFramePr>
            <a:graphicFrameLocks noChangeAspect="1"/>
          </p:cNvGraphicFramePr>
          <p:nvPr/>
        </p:nvGraphicFramePr>
        <p:xfrm>
          <a:off x="1949450" y="1193800"/>
          <a:ext cx="646113" cy="571500"/>
        </p:xfrm>
        <a:graphic>
          <a:graphicData uri="http://schemas.openxmlformats.org/presentationml/2006/ole">
            <p:oleObj spid="_x0000_s14339" name="Equation" r:id="rId4" imgW="647640" imgH="571320" progId="Equation.3">
              <p:embed/>
            </p:oleObj>
          </a:graphicData>
        </a:graphic>
      </p:graphicFrame>
      <p:graphicFrame>
        <p:nvGraphicFramePr>
          <p:cNvPr id="203815" name="Object 39"/>
          <p:cNvGraphicFramePr>
            <a:graphicFrameLocks noChangeAspect="1"/>
          </p:cNvGraphicFramePr>
          <p:nvPr/>
        </p:nvGraphicFramePr>
        <p:xfrm>
          <a:off x="685800" y="1219200"/>
          <a:ext cx="431800" cy="571500"/>
        </p:xfrm>
        <a:graphic>
          <a:graphicData uri="http://schemas.openxmlformats.org/presentationml/2006/ole">
            <p:oleObj spid="_x0000_s14340" name="Equation" r:id="rId5" imgW="431640" imgH="571320" progId="Equation.3">
              <p:embed/>
            </p:oleObj>
          </a:graphicData>
        </a:graphic>
      </p:graphicFrame>
      <p:sp>
        <p:nvSpPr>
          <p:cNvPr id="203816" name="Rectangle 40"/>
          <p:cNvSpPr>
            <a:spLocks noChangeArrowheads="1"/>
          </p:cNvSpPr>
          <p:nvPr/>
        </p:nvSpPr>
        <p:spPr bwMode="auto">
          <a:xfrm>
            <a:off x="5562600" y="1752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7" name="Oval 41"/>
          <p:cNvSpPr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18" name="Oval 42"/>
          <p:cNvSpPr>
            <a:spLocks noChangeArrowheads="1"/>
          </p:cNvSpPr>
          <p:nvPr/>
        </p:nvSpPr>
        <p:spPr bwMode="auto">
          <a:xfrm>
            <a:off x="74676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20" name="Line 44"/>
          <p:cNvSpPr>
            <a:spLocks noChangeShapeType="1"/>
          </p:cNvSpPr>
          <p:nvPr/>
        </p:nvSpPr>
        <p:spPr bwMode="auto">
          <a:xfrm>
            <a:off x="51054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3821" name="Freeform 45"/>
          <p:cNvSpPr>
            <a:spLocks/>
          </p:cNvSpPr>
          <p:nvPr/>
        </p:nvSpPr>
        <p:spPr bwMode="auto">
          <a:xfrm>
            <a:off x="6248400" y="2133600"/>
            <a:ext cx="1295400" cy="5207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3822" name="Object 46"/>
          <p:cNvGraphicFramePr>
            <a:graphicFrameLocks noChangeAspect="1"/>
          </p:cNvGraphicFramePr>
          <p:nvPr/>
        </p:nvGraphicFramePr>
        <p:xfrm>
          <a:off x="6705600" y="1066800"/>
          <a:ext cx="747713" cy="762000"/>
        </p:xfrm>
        <a:graphic>
          <a:graphicData uri="http://schemas.openxmlformats.org/presentationml/2006/ole">
            <p:oleObj spid="_x0000_s14341" name="Equation" r:id="rId6" imgW="749160" imgH="761760" progId="Equation.3">
              <p:embed/>
            </p:oleObj>
          </a:graphicData>
        </a:graphic>
      </p:graphicFrame>
      <p:graphicFrame>
        <p:nvGraphicFramePr>
          <p:cNvPr id="203823" name="Object 47"/>
          <p:cNvGraphicFramePr>
            <a:graphicFrameLocks noChangeAspect="1"/>
          </p:cNvGraphicFramePr>
          <p:nvPr/>
        </p:nvGraphicFramePr>
        <p:xfrm>
          <a:off x="5384800" y="1206500"/>
          <a:ext cx="482600" cy="596900"/>
        </p:xfrm>
        <a:graphic>
          <a:graphicData uri="http://schemas.openxmlformats.org/presentationml/2006/ole">
            <p:oleObj spid="_x0000_s14342" name="Equation" r:id="rId7" imgW="482400" imgH="596880" progId="Equation.3">
              <p:embed/>
            </p:oleObj>
          </a:graphicData>
        </a:graphic>
      </p:graphicFrame>
      <p:sp>
        <p:nvSpPr>
          <p:cNvPr id="203824" name="Text Box 48"/>
          <p:cNvSpPr txBox="1">
            <a:spLocks noChangeArrowheads="1"/>
          </p:cNvSpPr>
          <p:nvPr/>
        </p:nvSpPr>
        <p:spPr bwMode="auto">
          <a:xfrm>
            <a:off x="517525" y="5130800"/>
            <a:ext cx="4352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2. </a:t>
            </a:r>
            <a:r>
              <a:rPr lang="tr-TR" dirty="0" smtClean="0"/>
              <a:t>Kabul durumunu </a:t>
            </a:r>
            <a:r>
              <a:rPr lang="tr-TR" dirty="0" err="1" smtClean="0"/>
              <a:t>red</a:t>
            </a:r>
            <a:r>
              <a:rPr lang="tr-TR" dirty="0" smtClean="0"/>
              <a:t> ve </a:t>
            </a:r>
            <a:r>
              <a:rPr lang="tr-TR" dirty="0" err="1" smtClean="0"/>
              <a:t>red’leri</a:t>
            </a:r>
            <a:r>
              <a:rPr lang="tr-TR" dirty="0" smtClean="0"/>
              <a:t> kabul yap.</a:t>
            </a:r>
            <a:endParaRPr lang="en-US" dirty="0"/>
          </a:p>
        </p:txBody>
      </p:sp>
      <p:sp>
        <p:nvSpPr>
          <p:cNvPr id="203825" name="Oval 49"/>
          <p:cNvSpPr>
            <a:spLocks noChangeArrowheads="1"/>
          </p:cNvSpPr>
          <p:nvPr/>
        </p:nvSpPr>
        <p:spPr bwMode="auto">
          <a:xfrm>
            <a:off x="5715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1A68-19A0-414E-9BA9-59494C59998B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tr-TR" sz="3600" dirty="0" smtClean="0">
                <a:solidFill>
                  <a:schemeClr val="tx2"/>
                </a:solidFill>
              </a:rPr>
              <a:t>Örnek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381000" y="2286000"/>
          <a:ext cx="2095500" cy="723900"/>
        </p:xfrm>
        <a:graphic>
          <a:graphicData uri="http://schemas.openxmlformats.org/presentationml/2006/ole">
            <p:oleObj spid="_x0000_s15362" name="Equation" r:id="rId3" imgW="2095200" imgH="723600" progId="Equation.3">
              <p:embed/>
            </p:oleObj>
          </a:graphicData>
        </a:graphic>
      </p:graphicFrame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962400" y="1600200"/>
            <a:ext cx="35052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05" name="Oval 5"/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5410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47244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08" name="Freeform 8"/>
          <p:cNvSpPr>
            <a:spLocks/>
          </p:cNvSpPr>
          <p:nvPr/>
        </p:nvSpPr>
        <p:spPr bwMode="auto">
          <a:xfrm>
            <a:off x="4254500" y="19685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34290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10" name="Oval 10"/>
          <p:cNvSpPr>
            <a:spLocks noChangeArrowheads="1"/>
          </p:cNvSpPr>
          <p:nvPr/>
        </p:nvSpPr>
        <p:spPr bwMode="auto">
          <a:xfrm>
            <a:off x="53340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11" name="Object 11"/>
          <p:cNvGraphicFramePr>
            <a:graphicFrameLocks noChangeAspect="1"/>
          </p:cNvGraphicFramePr>
          <p:nvPr/>
        </p:nvGraphicFramePr>
        <p:xfrm>
          <a:off x="4114800" y="1752600"/>
          <a:ext cx="265113" cy="279400"/>
        </p:xfrm>
        <a:graphic>
          <a:graphicData uri="http://schemas.openxmlformats.org/presentationml/2006/ole">
            <p:oleObj spid="_x0000_s15363" name="Equation" r:id="rId4" imgW="266400" imgH="279360" progId="Equation.3">
              <p:embed/>
            </p:oleObj>
          </a:graphicData>
        </a:graphic>
      </p:graphicFrame>
      <p:graphicFrame>
        <p:nvGraphicFramePr>
          <p:cNvPr id="204812" name="Object 12"/>
          <p:cNvGraphicFramePr>
            <a:graphicFrameLocks noChangeAspect="1"/>
          </p:cNvGraphicFramePr>
          <p:nvPr/>
        </p:nvGraphicFramePr>
        <p:xfrm>
          <a:off x="4876800" y="2362200"/>
          <a:ext cx="252413" cy="392113"/>
        </p:xfrm>
        <a:graphic>
          <a:graphicData uri="http://schemas.openxmlformats.org/presentationml/2006/ole">
            <p:oleObj spid="_x0000_s15364" name="Equation" r:id="rId5" imgW="253800" imgH="393480" progId="Equation.3">
              <p:embed/>
            </p:oleObj>
          </a:graphicData>
        </a:graphic>
      </p:graphicFrame>
      <p:graphicFrame>
        <p:nvGraphicFramePr>
          <p:cNvPr id="204813" name="Object 13"/>
          <p:cNvGraphicFramePr>
            <a:graphicFrameLocks noChangeAspect="1"/>
          </p:cNvGraphicFramePr>
          <p:nvPr/>
        </p:nvGraphicFramePr>
        <p:xfrm>
          <a:off x="6858000" y="990600"/>
          <a:ext cx="646113" cy="571500"/>
        </p:xfrm>
        <a:graphic>
          <a:graphicData uri="http://schemas.openxmlformats.org/presentationml/2006/ole">
            <p:oleObj spid="_x0000_s15365" name="Equation" r:id="rId6" imgW="647640" imgH="571320" progId="Equation.3">
              <p:embed/>
            </p:oleObj>
          </a:graphicData>
        </a:graphic>
      </p:graphicFrame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66294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>
            <a:off x="58674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16" name="Object 16"/>
          <p:cNvGraphicFramePr>
            <a:graphicFrameLocks noChangeAspect="1"/>
          </p:cNvGraphicFramePr>
          <p:nvPr/>
        </p:nvGraphicFramePr>
        <p:xfrm>
          <a:off x="5943600" y="2362200"/>
          <a:ext cx="608013" cy="436563"/>
        </p:xfrm>
        <a:graphic>
          <a:graphicData uri="http://schemas.openxmlformats.org/presentationml/2006/ole">
            <p:oleObj spid="_x0000_s15366" name="Equation" r:id="rId7" imgW="711000" imgH="507960" progId="Equation.3">
              <p:embed/>
            </p:oleObj>
          </a:graphicData>
        </a:graphic>
      </p:graphicFrame>
      <p:sp>
        <p:nvSpPr>
          <p:cNvPr id="204817" name="Freeform 17"/>
          <p:cNvSpPr>
            <a:spLocks/>
          </p:cNvSpPr>
          <p:nvPr/>
        </p:nvSpPr>
        <p:spPr bwMode="auto">
          <a:xfrm>
            <a:off x="6553200" y="19812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18" name="Object 18"/>
          <p:cNvGraphicFramePr>
            <a:graphicFrameLocks noChangeAspect="1"/>
          </p:cNvGraphicFramePr>
          <p:nvPr/>
        </p:nvGraphicFramePr>
        <p:xfrm>
          <a:off x="6553200" y="1600200"/>
          <a:ext cx="608013" cy="436563"/>
        </p:xfrm>
        <a:graphic>
          <a:graphicData uri="http://schemas.openxmlformats.org/presentationml/2006/ole">
            <p:oleObj spid="_x0000_s15367" name="Equation" r:id="rId8" imgW="711000" imgH="507960" progId="Equation.3">
              <p:embed/>
            </p:oleObj>
          </a:graphicData>
        </a:graphic>
      </p:graphicFrame>
      <p:graphicFrame>
        <p:nvGraphicFramePr>
          <p:cNvPr id="204821" name="Object 21"/>
          <p:cNvGraphicFramePr>
            <a:graphicFrameLocks noChangeAspect="1"/>
          </p:cNvGraphicFramePr>
          <p:nvPr/>
        </p:nvGraphicFramePr>
        <p:xfrm>
          <a:off x="228600" y="4648200"/>
          <a:ext cx="3505200" cy="666750"/>
        </p:xfrm>
        <a:graphic>
          <a:graphicData uri="http://schemas.openxmlformats.org/presentationml/2006/ole">
            <p:oleObj spid="_x0000_s15368" name="Equation" r:id="rId9" imgW="3809880" imgH="723600" progId="Equation.3">
              <p:embed/>
            </p:oleObj>
          </a:graphicData>
        </a:graphic>
      </p:graphicFrame>
      <p:sp>
        <p:nvSpPr>
          <p:cNvPr id="204822" name="Rectangle 22"/>
          <p:cNvSpPr>
            <a:spLocks noChangeArrowheads="1"/>
          </p:cNvSpPr>
          <p:nvPr/>
        </p:nvSpPr>
        <p:spPr bwMode="auto">
          <a:xfrm>
            <a:off x="4038600" y="4572000"/>
            <a:ext cx="35052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3" name="Oval 23"/>
          <p:cNvSpPr>
            <a:spLocks noChangeArrowheads="1"/>
          </p:cNvSpPr>
          <p:nvPr/>
        </p:nvSpPr>
        <p:spPr bwMode="auto">
          <a:xfrm>
            <a:off x="4419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4" name="Oval 24"/>
          <p:cNvSpPr>
            <a:spLocks noChangeArrowheads="1"/>
          </p:cNvSpPr>
          <p:nvPr/>
        </p:nvSpPr>
        <p:spPr bwMode="auto">
          <a:xfrm>
            <a:off x="54864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5" name="Line 25"/>
          <p:cNvSpPr>
            <a:spLocks noChangeShapeType="1"/>
          </p:cNvSpPr>
          <p:nvPr/>
        </p:nvSpPr>
        <p:spPr bwMode="auto">
          <a:xfrm>
            <a:off x="48768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6" name="Freeform 26"/>
          <p:cNvSpPr>
            <a:spLocks/>
          </p:cNvSpPr>
          <p:nvPr/>
        </p:nvSpPr>
        <p:spPr bwMode="auto">
          <a:xfrm>
            <a:off x="4343400" y="49530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7" name="Line 27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28" name="Oval 28"/>
          <p:cNvSpPr>
            <a:spLocks noChangeArrowheads="1"/>
          </p:cNvSpPr>
          <p:nvPr/>
        </p:nvSpPr>
        <p:spPr bwMode="auto">
          <a:xfrm>
            <a:off x="4343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29" name="Object 29"/>
          <p:cNvGraphicFramePr>
            <a:graphicFrameLocks noChangeAspect="1"/>
          </p:cNvGraphicFramePr>
          <p:nvPr/>
        </p:nvGraphicFramePr>
        <p:xfrm>
          <a:off x="4191000" y="4724400"/>
          <a:ext cx="265113" cy="279400"/>
        </p:xfrm>
        <a:graphic>
          <a:graphicData uri="http://schemas.openxmlformats.org/presentationml/2006/ole">
            <p:oleObj spid="_x0000_s15369" name="Equation" r:id="rId10" imgW="266400" imgH="279360" progId="Equation.3">
              <p:embed/>
            </p:oleObj>
          </a:graphicData>
        </a:graphic>
      </p:graphicFrame>
      <p:graphicFrame>
        <p:nvGraphicFramePr>
          <p:cNvPr id="204830" name="Object 30"/>
          <p:cNvGraphicFramePr>
            <a:graphicFrameLocks noChangeAspect="1"/>
          </p:cNvGraphicFramePr>
          <p:nvPr/>
        </p:nvGraphicFramePr>
        <p:xfrm>
          <a:off x="5029200" y="5410200"/>
          <a:ext cx="252413" cy="392113"/>
        </p:xfrm>
        <a:graphic>
          <a:graphicData uri="http://schemas.openxmlformats.org/presentationml/2006/ole">
            <p:oleObj spid="_x0000_s15370" name="Equation" r:id="rId11" imgW="253800" imgH="393480" progId="Equation.3">
              <p:embed/>
            </p:oleObj>
          </a:graphicData>
        </a:graphic>
      </p:graphicFrame>
      <p:graphicFrame>
        <p:nvGraphicFramePr>
          <p:cNvPr id="204831" name="Object 31"/>
          <p:cNvGraphicFramePr>
            <a:graphicFrameLocks noChangeAspect="1"/>
          </p:cNvGraphicFramePr>
          <p:nvPr/>
        </p:nvGraphicFramePr>
        <p:xfrm>
          <a:off x="6858000" y="3886200"/>
          <a:ext cx="747713" cy="762000"/>
        </p:xfrm>
        <a:graphic>
          <a:graphicData uri="http://schemas.openxmlformats.org/presentationml/2006/ole">
            <p:oleObj spid="_x0000_s15371" name="Equation" r:id="rId12" imgW="749160" imgH="761760" progId="Equation.3">
              <p:embed/>
            </p:oleObj>
          </a:graphicData>
        </a:graphic>
      </p:graphicFrame>
      <p:sp>
        <p:nvSpPr>
          <p:cNvPr id="204832" name="Oval 32"/>
          <p:cNvSpPr>
            <a:spLocks noChangeArrowheads="1"/>
          </p:cNvSpPr>
          <p:nvPr/>
        </p:nvSpPr>
        <p:spPr bwMode="auto">
          <a:xfrm>
            <a:off x="6705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33" name="Line 33"/>
          <p:cNvSpPr>
            <a:spLocks noChangeShapeType="1"/>
          </p:cNvSpPr>
          <p:nvPr/>
        </p:nvSpPr>
        <p:spPr bwMode="auto">
          <a:xfrm>
            <a:off x="5867400" y="579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34" name="Object 34"/>
          <p:cNvGraphicFramePr>
            <a:graphicFrameLocks noChangeAspect="1"/>
          </p:cNvGraphicFramePr>
          <p:nvPr/>
        </p:nvGraphicFramePr>
        <p:xfrm>
          <a:off x="5943600" y="5410200"/>
          <a:ext cx="608013" cy="436563"/>
        </p:xfrm>
        <a:graphic>
          <a:graphicData uri="http://schemas.openxmlformats.org/presentationml/2006/ole">
            <p:oleObj spid="_x0000_s15372" name="Equation" r:id="rId13" imgW="711000" imgH="507960" progId="Equation.3">
              <p:embed/>
            </p:oleObj>
          </a:graphicData>
        </a:graphic>
      </p:graphicFrame>
      <p:sp>
        <p:nvSpPr>
          <p:cNvPr id="204835" name="Freeform 35"/>
          <p:cNvSpPr>
            <a:spLocks/>
          </p:cNvSpPr>
          <p:nvPr/>
        </p:nvSpPr>
        <p:spPr bwMode="auto">
          <a:xfrm>
            <a:off x="6629400" y="49530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4836" name="Object 36"/>
          <p:cNvGraphicFramePr>
            <a:graphicFrameLocks noChangeAspect="1"/>
          </p:cNvGraphicFramePr>
          <p:nvPr/>
        </p:nvGraphicFramePr>
        <p:xfrm>
          <a:off x="6629400" y="4572000"/>
          <a:ext cx="608013" cy="436563"/>
        </p:xfrm>
        <a:graphic>
          <a:graphicData uri="http://schemas.openxmlformats.org/presentationml/2006/ole">
            <p:oleObj spid="_x0000_s15373" name="Equation" r:id="rId14" imgW="711000" imgH="507960" progId="Equation.3">
              <p:embed/>
            </p:oleObj>
          </a:graphicData>
        </a:graphic>
      </p:graphicFrame>
      <p:sp>
        <p:nvSpPr>
          <p:cNvPr id="204837" name="Oval 37"/>
          <p:cNvSpPr>
            <a:spLocks noChangeArrowheads="1"/>
          </p:cNvSpPr>
          <p:nvPr/>
        </p:nvSpPr>
        <p:spPr bwMode="auto">
          <a:xfrm>
            <a:off x="6629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A92A-880E-4848-B12C-C973EEEEA327}" type="slidenum">
              <a:rPr lang="en-US"/>
              <a:pPr/>
              <a:t>17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Kesişim</a:t>
            </a:r>
            <a:endParaRPr lang="en-US" u="sng" dirty="0"/>
          </a:p>
        </p:txBody>
      </p:sp>
      <p:graphicFrame>
        <p:nvGraphicFramePr>
          <p:cNvPr id="205865" name="Object 41"/>
          <p:cNvGraphicFramePr>
            <a:graphicFrameLocks noChangeAspect="1"/>
          </p:cNvGraphicFramePr>
          <p:nvPr/>
        </p:nvGraphicFramePr>
        <p:xfrm>
          <a:off x="368300" y="1879600"/>
          <a:ext cx="430213" cy="571500"/>
        </p:xfrm>
        <a:graphic>
          <a:graphicData uri="http://schemas.openxmlformats.org/presentationml/2006/ole">
            <p:oleObj spid="_x0000_s16386" name="Equation" r:id="rId3" imgW="431640" imgH="571320" progId="Equation.3">
              <p:embed/>
            </p:oleObj>
          </a:graphicData>
        </a:graphic>
      </p:graphicFrame>
      <p:sp>
        <p:nvSpPr>
          <p:cNvPr id="205866" name="Text Box 42"/>
          <p:cNvSpPr txBox="1">
            <a:spLocks noChangeArrowheads="1"/>
          </p:cNvSpPr>
          <p:nvPr/>
        </p:nvSpPr>
        <p:spPr bwMode="auto">
          <a:xfrm>
            <a:off x="1066800" y="18288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graphicFrame>
        <p:nvGraphicFramePr>
          <p:cNvPr id="205867" name="Object 43"/>
          <p:cNvGraphicFramePr>
            <a:graphicFrameLocks noChangeAspect="1"/>
          </p:cNvGraphicFramePr>
          <p:nvPr/>
        </p:nvGraphicFramePr>
        <p:xfrm>
          <a:off x="406400" y="3403600"/>
          <a:ext cx="508000" cy="571500"/>
        </p:xfrm>
        <a:graphic>
          <a:graphicData uri="http://schemas.openxmlformats.org/presentationml/2006/ole">
            <p:oleObj spid="_x0000_s16387" name="Equation" r:id="rId4" imgW="507960" imgH="571320" progId="Equation.3">
              <p:embed/>
            </p:oleObj>
          </a:graphicData>
        </a:graphic>
      </p:graphicFrame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1066800" y="33528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5869" name="AutoShape 45"/>
          <p:cNvSpPr>
            <a:spLocks/>
          </p:cNvSpPr>
          <p:nvPr/>
        </p:nvSpPr>
        <p:spPr bwMode="auto">
          <a:xfrm>
            <a:off x="3200400" y="2057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205870" name="AutoShape 46"/>
          <p:cNvSpPr>
            <a:spLocks noChangeArrowheads="1"/>
          </p:cNvSpPr>
          <p:nvPr/>
        </p:nvSpPr>
        <p:spPr bwMode="auto">
          <a:xfrm>
            <a:off x="4071938" y="2447925"/>
            <a:ext cx="975631" cy="733663"/>
          </a:xfrm>
          <a:prstGeom prst="rightArrow">
            <a:avLst>
              <a:gd name="adj1" fmla="val 50000"/>
              <a:gd name="adj2" fmla="val 49374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tr-TR" dirty="0" smtClean="0"/>
              <a:t>ispatla</a:t>
            </a:r>
            <a:endParaRPr lang="en-US" dirty="0"/>
          </a:p>
        </p:txBody>
      </p:sp>
      <p:graphicFrame>
        <p:nvGraphicFramePr>
          <p:cNvPr id="205871" name="Object 47"/>
          <p:cNvGraphicFramePr>
            <a:graphicFrameLocks noChangeAspect="1"/>
          </p:cNvGraphicFramePr>
          <p:nvPr/>
        </p:nvGraphicFramePr>
        <p:xfrm>
          <a:off x="6629400" y="2667000"/>
          <a:ext cx="1511300" cy="571500"/>
        </p:xfrm>
        <a:graphic>
          <a:graphicData uri="http://schemas.openxmlformats.org/presentationml/2006/ole">
            <p:oleObj spid="_x0000_s16388" name="Equation" r:id="rId5" imgW="1511280" imgH="571320" progId="Equation.3">
              <p:embed/>
            </p:oleObj>
          </a:graphicData>
        </a:graphic>
      </p:graphicFrame>
      <p:sp>
        <p:nvSpPr>
          <p:cNvPr id="205872" name="Text Box 48"/>
          <p:cNvSpPr txBox="1">
            <a:spLocks noChangeArrowheads="1"/>
          </p:cNvSpPr>
          <p:nvPr/>
        </p:nvSpPr>
        <p:spPr bwMode="auto">
          <a:xfrm>
            <a:off x="6705600" y="35052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DD61-0D8A-4120-8044-DA294B97F41F}" type="slidenum">
              <a:rPr lang="en-US"/>
              <a:pPr/>
              <a:t>18</a:t>
            </a:fld>
            <a:endParaRPr lang="en-US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33305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DeMorgan’s Law:</a:t>
            </a:r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4114800" y="762000"/>
          <a:ext cx="3543300" cy="571500"/>
        </p:xfrm>
        <a:graphic>
          <a:graphicData uri="http://schemas.openxmlformats.org/presentationml/2006/ole">
            <p:oleObj spid="_x0000_s17410" name="Equation" r:id="rId3" imgW="3543120" imgH="571320" progId="Equation.3">
              <p:embed/>
            </p:oleObj>
          </a:graphicData>
        </a:graphic>
      </p:graphicFrame>
      <p:sp>
        <p:nvSpPr>
          <p:cNvPr id="262149" name="Line 5"/>
          <p:cNvSpPr>
            <a:spLocks noChangeShapeType="1"/>
          </p:cNvSpPr>
          <p:nvPr/>
        </p:nvSpPr>
        <p:spPr bwMode="auto">
          <a:xfrm>
            <a:off x="6172200" y="76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262150" name="Line 6"/>
          <p:cNvSpPr>
            <a:spLocks noChangeShapeType="1"/>
          </p:cNvSpPr>
          <p:nvPr/>
        </p:nvSpPr>
        <p:spPr bwMode="auto">
          <a:xfrm>
            <a:off x="7162800" y="76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6172200" y="60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tr-T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33600" y="1981200"/>
            <a:ext cx="4498975" cy="4403725"/>
            <a:chOff x="720" y="192"/>
            <a:chExt cx="3580" cy="3925"/>
          </a:xfrm>
        </p:grpSpPr>
        <p:graphicFrame>
          <p:nvGraphicFramePr>
            <p:cNvPr id="262153" name="Object 9"/>
            <p:cNvGraphicFramePr>
              <a:graphicFrameLocks noChangeAspect="1"/>
            </p:cNvGraphicFramePr>
            <p:nvPr/>
          </p:nvGraphicFramePr>
          <p:xfrm>
            <a:off x="1556" y="192"/>
            <a:ext cx="896" cy="360"/>
          </p:xfrm>
          <a:graphic>
            <a:graphicData uri="http://schemas.openxmlformats.org/presentationml/2006/ole">
              <p:oleObj spid="_x0000_s17411" name="Equation" r:id="rId4" imgW="1422360" imgH="571320" progId="Equation.3">
                <p:embed/>
              </p:oleObj>
            </a:graphicData>
          </a:graphic>
        </p:graphicFrame>
        <p:sp>
          <p:nvSpPr>
            <p:cNvPr id="262154" name="Text Box 10"/>
            <p:cNvSpPr txBox="1">
              <a:spLocks noChangeArrowheads="1"/>
            </p:cNvSpPr>
            <p:nvPr/>
          </p:nvSpPr>
          <p:spPr bwMode="auto">
            <a:xfrm>
              <a:off x="3072" y="192"/>
              <a:ext cx="1228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regular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720" y="1008"/>
              <a:ext cx="3580" cy="566"/>
              <a:chOff x="720" y="1008"/>
              <a:chExt cx="3580" cy="566"/>
            </a:xfrm>
          </p:grpSpPr>
          <p:sp>
            <p:nvSpPr>
              <p:cNvPr id="262156" name="AutoShape 12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57" name="Line 13"/>
              <p:cNvSpPr>
                <a:spLocks noChangeShapeType="1"/>
              </p:cNvSpPr>
              <p:nvPr/>
            </p:nvSpPr>
            <p:spPr bwMode="auto">
              <a:xfrm>
                <a:off x="1536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58" name="Line 14"/>
              <p:cNvSpPr>
                <a:spLocks noChangeShapeType="1"/>
              </p:cNvSpPr>
              <p:nvPr/>
            </p:nvSpPr>
            <p:spPr bwMode="auto">
              <a:xfrm>
                <a:off x="2160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graphicFrame>
            <p:nvGraphicFramePr>
              <p:cNvPr id="262159" name="Object 15"/>
              <p:cNvGraphicFramePr>
                <a:graphicFrameLocks noChangeAspect="1"/>
              </p:cNvGraphicFramePr>
              <p:nvPr/>
            </p:nvGraphicFramePr>
            <p:xfrm>
              <a:off x="1536" y="1056"/>
              <a:ext cx="896" cy="360"/>
            </p:xfrm>
            <a:graphic>
              <a:graphicData uri="http://schemas.openxmlformats.org/presentationml/2006/ole">
                <p:oleObj spid="_x0000_s17415" name="Equation" r:id="rId5" imgW="1422360" imgH="571320" progId="Equation.3">
                  <p:embed/>
                </p:oleObj>
              </a:graphicData>
            </a:graphic>
          </p:graphicFrame>
          <p:sp>
            <p:nvSpPr>
              <p:cNvPr id="262160" name="Text Box 16"/>
              <p:cNvSpPr txBox="1">
                <a:spLocks noChangeArrowheads="1"/>
              </p:cNvSpPr>
              <p:nvPr/>
            </p:nvSpPr>
            <p:spPr bwMode="auto">
              <a:xfrm>
                <a:off x="3072" y="1058"/>
                <a:ext cx="1228" cy="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20" y="1872"/>
              <a:ext cx="3580" cy="564"/>
              <a:chOff x="720" y="1872"/>
              <a:chExt cx="3580" cy="564"/>
            </a:xfrm>
          </p:grpSpPr>
          <p:graphicFrame>
            <p:nvGraphicFramePr>
              <p:cNvPr id="262162" name="Object 18"/>
              <p:cNvGraphicFramePr>
                <a:graphicFrameLocks noChangeAspect="1"/>
              </p:cNvGraphicFramePr>
              <p:nvPr/>
            </p:nvGraphicFramePr>
            <p:xfrm>
              <a:off x="1536" y="1920"/>
              <a:ext cx="952" cy="360"/>
            </p:xfrm>
            <a:graphic>
              <a:graphicData uri="http://schemas.openxmlformats.org/presentationml/2006/ole">
                <p:oleObj spid="_x0000_s17414" name="Equation" r:id="rId6" imgW="1511280" imgH="571320" progId="Equation.3">
                  <p:embed/>
                </p:oleObj>
              </a:graphicData>
            </a:graphic>
          </p:graphicFrame>
          <p:sp>
            <p:nvSpPr>
              <p:cNvPr id="262163" name="Line 19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64" name="Line 2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65" name="AutoShape 21"/>
              <p:cNvSpPr>
                <a:spLocks noChangeArrowheads="1"/>
              </p:cNvSpPr>
              <p:nvPr/>
            </p:nvSpPr>
            <p:spPr bwMode="auto">
              <a:xfrm>
                <a:off x="720" y="1920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66" name="Text Box 22"/>
              <p:cNvSpPr txBox="1">
                <a:spLocks noChangeArrowheads="1"/>
              </p:cNvSpPr>
              <p:nvPr/>
            </p:nvSpPr>
            <p:spPr bwMode="auto">
              <a:xfrm>
                <a:off x="3072" y="1920"/>
                <a:ext cx="1228" cy="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720" y="2640"/>
              <a:ext cx="3580" cy="661"/>
              <a:chOff x="720" y="2640"/>
              <a:chExt cx="3580" cy="661"/>
            </a:xfrm>
          </p:grpSpPr>
          <p:sp>
            <p:nvSpPr>
              <p:cNvPr id="262168" name="Line 24"/>
              <p:cNvSpPr>
                <a:spLocks noChangeShapeType="1"/>
              </p:cNvSpPr>
              <p:nvPr/>
            </p:nvSpPr>
            <p:spPr bwMode="auto">
              <a:xfrm>
                <a:off x="1536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69" name="Line 25"/>
              <p:cNvSpPr>
                <a:spLocks noChangeShapeType="1"/>
              </p:cNvSpPr>
              <p:nvPr/>
            </p:nvSpPr>
            <p:spPr bwMode="auto">
              <a:xfrm>
                <a:off x="2160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70" name="Line 26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tr-TR"/>
              </a:p>
            </p:txBody>
          </p:sp>
          <p:graphicFrame>
            <p:nvGraphicFramePr>
              <p:cNvPr id="262171" name="Object 27"/>
              <p:cNvGraphicFramePr>
                <a:graphicFrameLocks noChangeAspect="1"/>
              </p:cNvGraphicFramePr>
              <p:nvPr/>
            </p:nvGraphicFramePr>
            <p:xfrm>
              <a:off x="1536" y="2784"/>
              <a:ext cx="952" cy="360"/>
            </p:xfrm>
            <a:graphic>
              <a:graphicData uri="http://schemas.openxmlformats.org/presentationml/2006/ole">
                <p:oleObj spid="_x0000_s17413" name="Equation" r:id="rId7" imgW="1511280" imgH="571320" progId="Equation.3">
                  <p:embed/>
                </p:oleObj>
              </a:graphicData>
            </a:graphic>
          </p:graphicFrame>
          <p:sp>
            <p:nvSpPr>
              <p:cNvPr id="262172" name="AutoShape 28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73" name="Text Box 29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228" cy="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720" y="3600"/>
              <a:ext cx="3580" cy="517"/>
              <a:chOff x="720" y="3600"/>
              <a:chExt cx="3580" cy="517"/>
            </a:xfrm>
          </p:grpSpPr>
          <p:graphicFrame>
            <p:nvGraphicFramePr>
              <p:cNvPr id="262175" name="Object 31"/>
              <p:cNvGraphicFramePr>
                <a:graphicFrameLocks noChangeAspect="1"/>
              </p:cNvGraphicFramePr>
              <p:nvPr/>
            </p:nvGraphicFramePr>
            <p:xfrm>
              <a:off x="1536" y="3600"/>
              <a:ext cx="952" cy="360"/>
            </p:xfrm>
            <a:graphic>
              <a:graphicData uri="http://schemas.openxmlformats.org/presentationml/2006/ole">
                <p:oleObj spid="_x0000_s17412" name="Equation" r:id="rId8" imgW="1511280" imgH="571320" progId="Equation.3">
                  <p:embed/>
                </p:oleObj>
              </a:graphicData>
            </a:graphic>
          </p:graphicFrame>
          <p:sp>
            <p:nvSpPr>
              <p:cNvPr id="262176" name="AutoShape 32"/>
              <p:cNvSpPr>
                <a:spLocks noChangeArrowheads="1"/>
              </p:cNvSpPr>
              <p:nvPr/>
            </p:nvSpPr>
            <p:spPr bwMode="auto">
              <a:xfrm>
                <a:off x="720" y="3600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262177" name="Text Box 33"/>
              <p:cNvSpPr txBox="1">
                <a:spLocks noChangeArrowheads="1"/>
              </p:cNvSpPr>
              <p:nvPr/>
            </p:nvSpPr>
            <p:spPr bwMode="auto">
              <a:xfrm>
                <a:off x="3072" y="3600"/>
                <a:ext cx="1228" cy="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0992-2CDE-43C8-9CA7-B89B201C8B45}" type="slidenum">
              <a:rPr lang="en-US"/>
              <a:pPr/>
              <a:t>19</a:t>
            </a:fld>
            <a:endParaRPr lang="en-US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tr-TR" sz="3600" dirty="0" smtClean="0">
                <a:solidFill>
                  <a:schemeClr val="tx2"/>
                </a:solidFill>
              </a:rPr>
              <a:t>Örnek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320675" y="1803400"/>
          <a:ext cx="2095500" cy="723900"/>
        </p:xfrm>
        <a:graphic>
          <a:graphicData uri="http://schemas.openxmlformats.org/presentationml/2006/ole">
            <p:oleObj spid="_x0000_s18434" name="Equation" r:id="rId3" imgW="2095200" imgH="723600" progId="Equation.3">
              <p:embed/>
            </p:oleObj>
          </a:graphicData>
        </a:graphic>
      </p:graphicFrame>
      <p:graphicFrame>
        <p:nvGraphicFramePr>
          <p:cNvPr id="208932" name="Object 36"/>
          <p:cNvGraphicFramePr>
            <a:graphicFrameLocks noChangeAspect="1"/>
          </p:cNvGraphicFramePr>
          <p:nvPr/>
        </p:nvGraphicFramePr>
        <p:xfrm>
          <a:off x="152400" y="3200400"/>
          <a:ext cx="2616200" cy="571500"/>
        </p:xfrm>
        <a:graphic>
          <a:graphicData uri="http://schemas.openxmlformats.org/presentationml/2006/ole">
            <p:oleObj spid="_x0000_s18435" name="Equation" r:id="rId4" imgW="2616120" imgH="571320" progId="Equation.3">
              <p:embed/>
            </p:oleObj>
          </a:graphicData>
        </a:graphic>
      </p:graphicFrame>
      <p:sp>
        <p:nvSpPr>
          <p:cNvPr id="208933" name="Text Box 37"/>
          <p:cNvSpPr txBox="1">
            <a:spLocks noChangeArrowheads="1"/>
          </p:cNvSpPr>
          <p:nvPr/>
        </p:nvSpPr>
        <p:spPr bwMode="auto">
          <a:xfrm>
            <a:off x="2743200" y="19050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8934" name="Text Box 38"/>
          <p:cNvSpPr txBox="1">
            <a:spLocks noChangeArrowheads="1"/>
          </p:cNvSpPr>
          <p:nvPr/>
        </p:nvSpPr>
        <p:spPr bwMode="auto">
          <a:xfrm>
            <a:off x="2819400" y="32004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8935" name="AutoShape 39"/>
          <p:cNvSpPr>
            <a:spLocks/>
          </p:cNvSpPr>
          <p:nvPr/>
        </p:nvSpPr>
        <p:spPr bwMode="auto">
          <a:xfrm>
            <a:off x="4419600" y="2133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08936" name="Object 40"/>
          <p:cNvGraphicFramePr>
            <a:graphicFrameLocks noChangeAspect="1"/>
          </p:cNvGraphicFramePr>
          <p:nvPr/>
        </p:nvGraphicFramePr>
        <p:xfrm>
          <a:off x="5791200" y="2514600"/>
          <a:ext cx="2933700" cy="571500"/>
        </p:xfrm>
        <a:graphic>
          <a:graphicData uri="http://schemas.openxmlformats.org/presentationml/2006/ole">
            <p:oleObj spid="_x0000_s18436" name="Equation" r:id="rId5" imgW="2933640" imgH="571320" progId="Equation.3">
              <p:embed/>
            </p:oleObj>
          </a:graphicData>
        </a:graphic>
      </p:graphicFrame>
      <p:sp>
        <p:nvSpPr>
          <p:cNvPr id="208937" name="Text Box 41"/>
          <p:cNvSpPr txBox="1">
            <a:spLocks noChangeArrowheads="1"/>
          </p:cNvSpPr>
          <p:nvPr/>
        </p:nvSpPr>
        <p:spPr bwMode="auto">
          <a:xfrm>
            <a:off x="6172200" y="33528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8938" name="AutoShape 42"/>
          <p:cNvSpPr>
            <a:spLocks noChangeArrowheads="1"/>
          </p:cNvSpPr>
          <p:nvPr/>
        </p:nvSpPr>
        <p:spPr bwMode="auto">
          <a:xfrm>
            <a:off x="4953000" y="25908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B64-570C-4145-A967-9D1CBC5E1337}" type="slidenum">
              <a:rPr lang="en-US"/>
              <a:pPr/>
              <a:t>2</a:t>
            </a:fld>
            <a:endParaRPr lang="en-US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2071670" y="285728"/>
          <a:ext cx="430213" cy="571500"/>
        </p:xfrm>
        <a:graphic>
          <a:graphicData uri="http://schemas.openxmlformats.org/presentationml/2006/ole">
            <p:oleObj spid="_x0000_s1026" name="Equation" r:id="rId3" imgW="431640" imgH="571320" progId="Equation.3">
              <p:embed/>
            </p:oleObj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5500694" y="428604"/>
          <a:ext cx="508000" cy="633394"/>
        </p:xfrm>
        <a:graphic>
          <a:graphicData uri="http://schemas.openxmlformats.org/presentationml/2006/ole">
            <p:oleObj spid="_x0000_s1027" name="Equation" r:id="rId4" imgW="507960" imgH="571320" progId="Equation.3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126983" name="Object 7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p:oleObj spid="_x0000_s1033" name="Equation" r:id="rId5" imgW="927000" imgH="571320" progId="Equation.3">
                <p:embed/>
              </p:oleObj>
            </a:graphicData>
          </a:graphic>
        </p:graphicFrame>
        <p:sp>
          <p:nvSpPr>
            <p:cNvPr id="126987" name="Text Box 11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p:oleObj spid="_x0000_s1028" name="Equation" r:id="rId6" imgW="761760" imgH="571320" progId="Equation.3">
              <p:embed/>
            </p:oleObj>
          </a:graphicData>
        </a:graphic>
      </p:graphicFrame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126982" name="Object 6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p:oleObj spid="_x0000_s1032" name="Equation" r:id="rId7" imgW="1511280" imgH="571320" progId="Equation.3">
                <p:embed/>
              </p:oleObj>
            </a:graphicData>
          </a:graphic>
        </p:graphicFrame>
        <p:sp>
          <p:nvSpPr>
            <p:cNvPr id="126986" name="Text Box 10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486400" y="1676400"/>
            <a:ext cx="3236913" cy="4876800"/>
            <a:chOff x="3504" y="1680"/>
            <a:chExt cx="1992" cy="2304"/>
          </a:xfrm>
        </p:grpSpPr>
        <p:sp>
          <p:nvSpPr>
            <p:cNvPr id="126985" name="AutoShape 9"/>
            <p:cNvSpPr>
              <a:spLocks/>
            </p:cNvSpPr>
            <p:nvPr/>
          </p:nvSpPr>
          <p:spPr bwMode="auto">
            <a:xfrm>
              <a:off x="3504" y="1680"/>
              <a:ext cx="336" cy="2304"/>
            </a:xfrm>
            <a:prstGeom prst="rightBrace">
              <a:avLst>
                <a:gd name="adj1" fmla="val 5714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4032" y="2400"/>
              <a:ext cx="1464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Are regular</a:t>
              </a:r>
            </a:p>
            <a:p>
              <a:r>
                <a:rPr lang="en-US" dirty="0"/>
                <a:t>Languages</a:t>
              </a:r>
            </a:p>
          </p:txBody>
        </p:sp>
      </p:grpSp>
      <p:graphicFrame>
        <p:nvGraphicFramePr>
          <p:cNvPr id="127005" name="Object 29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p:oleObj spid="_x0000_s1029" name="Equation" r:id="rId8" imgW="482400" imgH="596880" progId="Equation.3">
              <p:embed/>
            </p:oleObj>
          </a:graphicData>
        </a:graphic>
      </p:graphicFrame>
      <p:graphicFrame>
        <p:nvGraphicFramePr>
          <p:cNvPr id="127006" name="Object 30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p:oleObj spid="_x0000_s1030" name="Equation" r:id="rId9" imgW="1511280" imgH="571320" progId="Equation.3">
              <p:embed/>
            </p:oleObj>
          </a:graphicData>
        </a:graphic>
      </p:graphicFrame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127010" name="Object 34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p:oleObj spid="_x0000_s1031" name="Equation" r:id="rId10" imgW="723600" imgH="736560" progId="Equation.3">
              <p:embed/>
            </p:oleObj>
          </a:graphicData>
        </a:graphic>
      </p:graphicFrame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623B-8282-47D3-981D-6505B4DC8FB4}" type="slidenum">
              <a:rPr lang="en-US"/>
              <a:pPr/>
              <a:t>20</a:t>
            </a:fld>
            <a:endParaRPr lang="en-US"/>
          </a:p>
        </p:txBody>
      </p:sp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12725" y="25400"/>
            <a:ext cx="83548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Örnek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99008" name="Object 0"/>
          <p:cNvGraphicFramePr>
            <a:graphicFrameLocks noChangeAspect="1"/>
          </p:cNvGraphicFramePr>
          <p:nvPr/>
        </p:nvGraphicFramePr>
        <p:xfrm>
          <a:off x="914400" y="1600200"/>
          <a:ext cx="2095500" cy="723900"/>
        </p:xfrm>
        <a:graphic>
          <a:graphicData uri="http://schemas.openxmlformats.org/presentationml/2006/ole">
            <p:oleObj spid="_x0000_s25602" name="Equation" r:id="rId3" imgW="2095200" imgH="723600" progId="Equation.3">
              <p:embed/>
            </p:oleObj>
          </a:graphicData>
        </a:graphic>
      </p:graphicFrame>
      <p:sp>
        <p:nvSpPr>
          <p:cNvPr id="256031" name="Rectangle 31"/>
          <p:cNvSpPr>
            <a:spLocks noChangeArrowheads="1"/>
          </p:cNvSpPr>
          <p:nvPr/>
        </p:nvSpPr>
        <p:spPr bwMode="auto">
          <a:xfrm>
            <a:off x="914400" y="3200400"/>
            <a:ext cx="2209800" cy="312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2" name="Oval 32"/>
          <p:cNvSpPr>
            <a:spLocks noChangeArrowheads="1"/>
          </p:cNvSpPr>
          <p:nvPr/>
        </p:nvSpPr>
        <p:spPr bwMode="auto">
          <a:xfrm>
            <a:off x="1295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3" name="Oval 33"/>
          <p:cNvSpPr>
            <a:spLocks noChangeArrowheads="1"/>
          </p:cNvSpPr>
          <p:nvPr/>
        </p:nvSpPr>
        <p:spPr bwMode="auto">
          <a:xfrm>
            <a:off x="2362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4" name="Line 34"/>
          <p:cNvSpPr>
            <a:spLocks noChangeShapeType="1"/>
          </p:cNvSpPr>
          <p:nvPr/>
        </p:nvSpPr>
        <p:spPr bwMode="auto">
          <a:xfrm>
            <a:off x="16764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5" name="Freeform 35"/>
          <p:cNvSpPr>
            <a:spLocks/>
          </p:cNvSpPr>
          <p:nvPr/>
        </p:nvSpPr>
        <p:spPr bwMode="auto">
          <a:xfrm>
            <a:off x="1206500" y="35687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6" name="Line 36"/>
          <p:cNvSpPr>
            <a:spLocks noChangeShapeType="1"/>
          </p:cNvSpPr>
          <p:nvPr/>
        </p:nvSpPr>
        <p:spPr bwMode="auto">
          <a:xfrm>
            <a:off x="3810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37" name="Oval 37"/>
          <p:cNvSpPr>
            <a:spLocks noChangeArrowheads="1"/>
          </p:cNvSpPr>
          <p:nvPr/>
        </p:nvSpPr>
        <p:spPr bwMode="auto">
          <a:xfrm>
            <a:off x="22860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9009" name="Object 1"/>
          <p:cNvGraphicFramePr>
            <a:graphicFrameLocks noChangeAspect="1"/>
          </p:cNvGraphicFramePr>
          <p:nvPr/>
        </p:nvGraphicFramePr>
        <p:xfrm>
          <a:off x="1066800" y="3352800"/>
          <a:ext cx="265113" cy="279400"/>
        </p:xfrm>
        <a:graphic>
          <a:graphicData uri="http://schemas.openxmlformats.org/presentationml/2006/ole">
            <p:oleObj spid="_x0000_s25603" name="Equation" r:id="rId4" imgW="266400" imgH="279360" progId="Equation.3">
              <p:embed/>
            </p:oleObj>
          </a:graphicData>
        </a:graphic>
      </p:graphicFrame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1828800" y="3962400"/>
          <a:ext cx="252413" cy="392113"/>
        </p:xfrm>
        <a:graphic>
          <a:graphicData uri="http://schemas.openxmlformats.org/presentationml/2006/ole">
            <p:oleObj spid="_x0000_s25604" name="Equation" r:id="rId5" imgW="253800" imgH="393480" progId="Equation.3">
              <p:embed/>
            </p:oleObj>
          </a:graphicData>
        </a:graphic>
      </p:graphicFrame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1600200" y="2667000"/>
          <a:ext cx="646113" cy="571500"/>
        </p:xfrm>
        <a:graphic>
          <a:graphicData uri="http://schemas.openxmlformats.org/presentationml/2006/ole">
            <p:oleObj spid="_x0000_s25605" name="Equation" r:id="rId6" imgW="647640" imgH="571320" progId="Equation.3">
              <p:embed/>
            </p:oleObj>
          </a:graphicData>
        </a:graphic>
      </p:graphicFrame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2362200" y="1371600"/>
          <a:ext cx="669925" cy="277813"/>
        </p:xfrm>
        <a:graphic>
          <a:graphicData uri="http://schemas.openxmlformats.org/presentationml/2006/ole">
            <p:oleObj spid="_x0000_s25606" name="Equation" r:id="rId7" imgW="825480" imgH="342720" progId="Equation.3">
              <p:embed/>
            </p:oleObj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5562600" y="1600200"/>
          <a:ext cx="2355850" cy="763588"/>
        </p:xfrm>
        <a:graphic>
          <a:graphicData uri="http://schemas.openxmlformats.org/presentationml/2006/ole">
            <p:oleObj spid="_x0000_s25607" name="Equation" r:id="rId8" imgW="1879560" imgH="609480" progId="Equation.3">
              <p:embed/>
            </p:oleObj>
          </a:graphicData>
        </a:graphic>
      </p:graphicFrame>
      <p:sp>
        <p:nvSpPr>
          <p:cNvPr id="256044" name="Rectangle 44"/>
          <p:cNvSpPr>
            <a:spLocks noChangeArrowheads="1"/>
          </p:cNvSpPr>
          <p:nvPr/>
        </p:nvSpPr>
        <p:spPr bwMode="auto">
          <a:xfrm>
            <a:off x="5562600" y="3200400"/>
            <a:ext cx="2209800" cy="312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45" name="Oval 45"/>
          <p:cNvSpPr>
            <a:spLocks noChangeArrowheads="1"/>
          </p:cNvSpPr>
          <p:nvPr/>
        </p:nvSpPr>
        <p:spPr bwMode="auto">
          <a:xfrm>
            <a:off x="5943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47" name="Line 47"/>
          <p:cNvSpPr>
            <a:spLocks noChangeShapeType="1"/>
          </p:cNvSpPr>
          <p:nvPr/>
        </p:nvSpPr>
        <p:spPr bwMode="auto">
          <a:xfrm>
            <a:off x="6324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48" name="Line 48"/>
          <p:cNvSpPr>
            <a:spLocks noChangeShapeType="1"/>
          </p:cNvSpPr>
          <p:nvPr/>
        </p:nvSpPr>
        <p:spPr bwMode="auto">
          <a:xfrm>
            <a:off x="50292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49" name="Oval 49"/>
          <p:cNvSpPr>
            <a:spLocks noChangeArrowheads="1"/>
          </p:cNvSpPr>
          <p:nvPr/>
        </p:nvSpPr>
        <p:spPr bwMode="auto">
          <a:xfrm>
            <a:off x="68580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50" name="Oval 50"/>
          <p:cNvSpPr>
            <a:spLocks noChangeArrowheads="1"/>
          </p:cNvSpPr>
          <p:nvPr/>
        </p:nvSpPr>
        <p:spPr bwMode="auto">
          <a:xfrm>
            <a:off x="69342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9014" name="Object 6"/>
          <p:cNvGraphicFramePr>
            <a:graphicFrameLocks noChangeAspect="1"/>
          </p:cNvGraphicFramePr>
          <p:nvPr/>
        </p:nvGraphicFramePr>
        <p:xfrm>
          <a:off x="7029450" y="3238500"/>
          <a:ext cx="268288" cy="419100"/>
        </p:xfrm>
        <a:graphic>
          <a:graphicData uri="http://schemas.openxmlformats.org/presentationml/2006/ole">
            <p:oleObj spid="_x0000_s25608" name="Equation" r:id="rId9" imgW="228600" imgH="355320" progId="Equation.3">
              <p:embed/>
            </p:oleObj>
          </a:graphicData>
        </a:graphic>
      </p:graphicFrame>
      <p:graphicFrame>
        <p:nvGraphicFramePr>
          <p:cNvPr id="299015" name="Object 7"/>
          <p:cNvGraphicFramePr>
            <a:graphicFrameLocks noChangeAspect="1"/>
          </p:cNvGraphicFramePr>
          <p:nvPr/>
        </p:nvGraphicFramePr>
        <p:xfrm>
          <a:off x="6019800" y="4800600"/>
          <a:ext cx="252413" cy="392113"/>
        </p:xfrm>
        <a:graphic>
          <a:graphicData uri="http://schemas.openxmlformats.org/presentationml/2006/ole">
            <p:oleObj spid="_x0000_s25609" name="Equation" r:id="rId10" imgW="253800" imgH="393480" progId="Equation.3">
              <p:embed/>
            </p:oleObj>
          </a:graphicData>
        </a:graphic>
      </p:graphicFrame>
      <p:graphicFrame>
        <p:nvGraphicFramePr>
          <p:cNvPr id="299016" name="Object 8"/>
          <p:cNvGraphicFramePr>
            <a:graphicFrameLocks noChangeAspect="1"/>
          </p:cNvGraphicFramePr>
          <p:nvPr/>
        </p:nvGraphicFramePr>
        <p:xfrm>
          <a:off x="6324600" y="2667000"/>
          <a:ext cx="723900" cy="571500"/>
        </p:xfrm>
        <a:graphic>
          <a:graphicData uri="http://schemas.openxmlformats.org/presentationml/2006/ole">
            <p:oleObj spid="_x0000_s25610" name="Equation" r:id="rId11" imgW="723600" imgH="571320" progId="Equation.3">
              <p:embed/>
            </p:oleObj>
          </a:graphicData>
        </a:graphic>
      </p:graphicFrame>
      <p:graphicFrame>
        <p:nvGraphicFramePr>
          <p:cNvPr id="299017" name="Object 9"/>
          <p:cNvGraphicFramePr>
            <a:graphicFrameLocks noChangeAspect="1"/>
          </p:cNvGraphicFramePr>
          <p:nvPr/>
        </p:nvGraphicFramePr>
        <p:xfrm>
          <a:off x="1295400" y="4114800"/>
          <a:ext cx="331788" cy="393700"/>
        </p:xfrm>
        <a:graphic>
          <a:graphicData uri="http://schemas.openxmlformats.org/presentationml/2006/ole">
            <p:oleObj spid="_x0000_s25611" name="Equation" r:id="rId12" imgW="406080" imgH="482400" progId="Equation.3">
              <p:embed/>
            </p:oleObj>
          </a:graphicData>
        </a:graphic>
      </p:graphicFrame>
      <p:graphicFrame>
        <p:nvGraphicFramePr>
          <p:cNvPr id="299018" name="Object 10"/>
          <p:cNvGraphicFramePr>
            <a:graphicFrameLocks noChangeAspect="1"/>
          </p:cNvGraphicFramePr>
          <p:nvPr/>
        </p:nvGraphicFramePr>
        <p:xfrm>
          <a:off x="2387600" y="4119563"/>
          <a:ext cx="279400" cy="384175"/>
        </p:xfrm>
        <a:graphic>
          <a:graphicData uri="http://schemas.openxmlformats.org/presentationml/2006/ole">
            <p:oleObj spid="_x0000_s25612" name="Equation" r:id="rId13" imgW="342720" imgH="469800" progId="Equation.3">
              <p:embed/>
            </p:oleObj>
          </a:graphicData>
        </a:graphic>
      </p:graphicFrame>
      <p:graphicFrame>
        <p:nvGraphicFramePr>
          <p:cNvPr id="299019" name="Object 11"/>
          <p:cNvGraphicFramePr>
            <a:graphicFrameLocks noChangeAspect="1"/>
          </p:cNvGraphicFramePr>
          <p:nvPr/>
        </p:nvGraphicFramePr>
        <p:xfrm>
          <a:off x="5924550" y="4191000"/>
          <a:ext cx="360363" cy="381000"/>
        </p:xfrm>
        <a:graphic>
          <a:graphicData uri="http://schemas.openxmlformats.org/presentationml/2006/ole">
            <p:oleObj spid="_x0000_s25613" name="Equation" r:id="rId14" imgW="457200" imgH="482400" progId="Equation.3">
              <p:embed/>
            </p:oleObj>
          </a:graphicData>
        </a:graphic>
      </p:graphicFrame>
      <p:graphicFrame>
        <p:nvGraphicFramePr>
          <p:cNvPr id="299020" name="Object 12"/>
          <p:cNvGraphicFramePr>
            <a:graphicFrameLocks noChangeAspect="1"/>
          </p:cNvGraphicFramePr>
          <p:nvPr/>
        </p:nvGraphicFramePr>
        <p:xfrm>
          <a:off x="6915150" y="4191000"/>
          <a:ext cx="319088" cy="381000"/>
        </p:xfrm>
        <a:graphic>
          <a:graphicData uri="http://schemas.openxmlformats.org/presentationml/2006/ole">
            <p:oleObj spid="_x0000_s25614" name="Equation" r:id="rId15" imgW="393480" imgH="469800" progId="Equation.3">
              <p:embed/>
            </p:oleObj>
          </a:graphicData>
        </a:graphic>
      </p:graphicFrame>
      <p:sp>
        <p:nvSpPr>
          <p:cNvPr id="256060" name="Freeform 60"/>
          <p:cNvSpPr>
            <a:spLocks/>
          </p:cNvSpPr>
          <p:nvPr/>
        </p:nvSpPr>
        <p:spPr bwMode="auto">
          <a:xfrm>
            <a:off x="6858000" y="35814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9021" name="Object 13"/>
          <p:cNvGraphicFramePr>
            <a:graphicFrameLocks noChangeAspect="1"/>
          </p:cNvGraphicFramePr>
          <p:nvPr/>
        </p:nvGraphicFramePr>
        <p:xfrm>
          <a:off x="7391400" y="1371600"/>
          <a:ext cx="742950" cy="277813"/>
        </p:xfrm>
        <a:graphic>
          <a:graphicData uri="http://schemas.openxmlformats.org/presentationml/2006/ole">
            <p:oleObj spid="_x0000_s25615" name="Equation" r:id="rId16" imgW="914400" imgH="342720" progId="Equation.3">
              <p:embed/>
            </p:oleObj>
          </a:graphicData>
        </a:graphic>
      </p:graphicFrame>
      <p:sp>
        <p:nvSpPr>
          <p:cNvPr id="256062" name="Oval 62"/>
          <p:cNvSpPr>
            <a:spLocks noChangeArrowheads="1"/>
          </p:cNvSpPr>
          <p:nvPr/>
        </p:nvSpPr>
        <p:spPr bwMode="auto">
          <a:xfrm>
            <a:off x="64770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63" name="Line 63"/>
          <p:cNvSpPr>
            <a:spLocks noChangeShapeType="1"/>
          </p:cNvSpPr>
          <p:nvPr/>
        </p:nvSpPr>
        <p:spPr bwMode="auto">
          <a:xfrm>
            <a:off x="6172200" y="4648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064" name="Line 64"/>
          <p:cNvSpPr>
            <a:spLocks noChangeShapeType="1"/>
          </p:cNvSpPr>
          <p:nvPr/>
        </p:nvSpPr>
        <p:spPr bwMode="auto">
          <a:xfrm flipH="1">
            <a:off x="6781800" y="4724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6066" name="Oval 66"/>
          <p:cNvSpPr>
            <a:spLocks noChangeArrowheads="1"/>
          </p:cNvSpPr>
          <p:nvPr/>
        </p:nvSpPr>
        <p:spPr bwMode="auto">
          <a:xfrm>
            <a:off x="1828800" y="5181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68" name="Line 68"/>
          <p:cNvSpPr>
            <a:spLocks noChangeShapeType="1"/>
          </p:cNvSpPr>
          <p:nvPr/>
        </p:nvSpPr>
        <p:spPr bwMode="auto">
          <a:xfrm flipH="1">
            <a:off x="21336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99022" name="Object 14"/>
          <p:cNvGraphicFramePr>
            <a:graphicFrameLocks noChangeAspect="1"/>
          </p:cNvGraphicFramePr>
          <p:nvPr/>
        </p:nvGraphicFramePr>
        <p:xfrm>
          <a:off x="1824038" y="5110163"/>
          <a:ext cx="342900" cy="382587"/>
        </p:xfrm>
        <a:graphic>
          <a:graphicData uri="http://schemas.openxmlformats.org/presentationml/2006/ole">
            <p:oleObj spid="_x0000_s25616" name="Equation" r:id="rId17" imgW="419040" imgH="469800" progId="Equation.3">
              <p:embed/>
            </p:oleObj>
          </a:graphicData>
        </a:graphic>
      </p:graphicFrame>
      <p:graphicFrame>
        <p:nvGraphicFramePr>
          <p:cNvPr id="299023" name="Object 15"/>
          <p:cNvGraphicFramePr>
            <a:graphicFrameLocks noChangeAspect="1"/>
          </p:cNvGraphicFramePr>
          <p:nvPr/>
        </p:nvGraphicFramePr>
        <p:xfrm>
          <a:off x="6457950" y="5181600"/>
          <a:ext cx="379413" cy="381000"/>
        </p:xfrm>
        <a:graphic>
          <a:graphicData uri="http://schemas.openxmlformats.org/presentationml/2006/ole">
            <p:oleObj spid="_x0000_s25617" name="Equation" r:id="rId18" imgW="469800" imgH="469800" progId="Equation.3">
              <p:embed/>
            </p:oleObj>
          </a:graphicData>
        </a:graphic>
      </p:graphicFrame>
      <p:graphicFrame>
        <p:nvGraphicFramePr>
          <p:cNvPr id="299024" name="Object 16"/>
          <p:cNvGraphicFramePr>
            <a:graphicFrameLocks noChangeAspect="1"/>
          </p:cNvGraphicFramePr>
          <p:nvPr/>
        </p:nvGraphicFramePr>
        <p:xfrm>
          <a:off x="7016750" y="4870450"/>
          <a:ext cx="239713" cy="252413"/>
        </p:xfrm>
        <a:graphic>
          <a:graphicData uri="http://schemas.openxmlformats.org/presentationml/2006/ole">
            <p:oleObj spid="_x0000_s25618" name="Equation" r:id="rId19" imgW="241200" imgH="253800" progId="Equation.3">
              <p:embed/>
            </p:oleObj>
          </a:graphicData>
        </a:graphic>
      </p:graphicFrame>
      <p:graphicFrame>
        <p:nvGraphicFramePr>
          <p:cNvPr id="299025" name="Object 17"/>
          <p:cNvGraphicFramePr>
            <a:graphicFrameLocks noChangeAspect="1"/>
          </p:cNvGraphicFramePr>
          <p:nvPr/>
        </p:nvGraphicFramePr>
        <p:xfrm>
          <a:off x="6477000" y="4114800"/>
          <a:ext cx="265113" cy="279400"/>
        </p:xfrm>
        <a:graphic>
          <a:graphicData uri="http://schemas.openxmlformats.org/presentationml/2006/ole">
            <p:oleObj spid="_x0000_s25619" name="Equation" r:id="rId20" imgW="266400" imgH="279360" progId="Equation.3">
              <p:embed/>
            </p:oleObj>
          </a:graphicData>
        </a:graphic>
      </p:graphicFrame>
      <p:sp>
        <p:nvSpPr>
          <p:cNvPr id="256075" name="Freeform 75"/>
          <p:cNvSpPr>
            <a:spLocks/>
          </p:cNvSpPr>
          <p:nvPr/>
        </p:nvSpPr>
        <p:spPr bwMode="auto">
          <a:xfrm rot="10800000">
            <a:off x="1752600" y="55626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6076" name="Freeform 76"/>
          <p:cNvSpPr>
            <a:spLocks/>
          </p:cNvSpPr>
          <p:nvPr/>
        </p:nvSpPr>
        <p:spPr bwMode="auto">
          <a:xfrm rot="10800000">
            <a:off x="6400800" y="56388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9026" name="Object 18"/>
          <p:cNvGraphicFramePr>
            <a:graphicFrameLocks noChangeAspect="1"/>
          </p:cNvGraphicFramePr>
          <p:nvPr/>
        </p:nvGraphicFramePr>
        <p:xfrm>
          <a:off x="2286000" y="5715000"/>
          <a:ext cx="581025" cy="419100"/>
        </p:xfrm>
        <a:graphic>
          <a:graphicData uri="http://schemas.openxmlformats.org/presentationml/2006/ole">
            <p:oleObj spid="_x0000_s25620" name="Equation" r:id="rId21" imgW="583920" imgH="419040" progId="Equation.3">
              <p:embed/>
            </p:oleObj>
          </a:graphicData>
        </a:graphic>
      </p:graphicFrame>
      <p:graphicFrame>
        <p:nvGraphicFramePr>
          <p:cNvPr id="299027" name="Object 19"/>
          <p:cNvGraphicFramePr>
            <a:graphicFrameLocks noChangeAspect="1"/>
          </p:cNvGraphicFramePr>
          <p:nvPr/>
        </p:nvGraphicFramePr>
        <p:xfrm>
          <a:off x="6858000" y="5791200"/>
          <a:ext cx="581025" cy="419100"/>
        </p:xfrm>
        <a:graphic>
          <a:graphicData uri="http://schemas.openxmlformats.org/presentationml/2006/ole">
            <p:oleObj spid="_x0000_s25621" name="Equation" r:id="rId22" imgW="583920" imgH="419040" progId="Equation.3">
              <p:embed/>
            </p:oleObj>
          </a:graphicData>
        </a:graphic>
      </p:graphicFrame>
      <p:graphicFrame>
        <p:nvGraphicFramePr>
          <p:cNvPr id="299028" name="Object 20"/>
          <p:cNvGraphicFramePr>
            <a:graphicFrameLocks noChangeAspect="1"/>
          </p:cNvGraphicFramePr>
          <p:nvPr/>
        </p:nvGraphicFramePr>
        <p:xfrm>
          <a:off x="2362200" y="4800600"/>
          <a:ext cx="581025" cy="419100"/>
        </p:xfrm>
        <a:graphic>
          <a:graphicData uri="http://schemas.openxmlformats.org/presentationml/2006/ole">
            <p:oleObj spid="_x0000_s25622" name="Equation" r:id="rId23" imgW="5839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B81E-7AAA-4AA4-90BE-3EAAA4E71166}" type="slidenum">
              <a:rPr lang="en-US"/>
              <a:pPr/>
              <a:t>21</a:t>
            </a:fld>
            <a:endParaRPr lang="en-US"/>
          </a:p>
        </p:txBody>
      </p:sp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tr-TR" sz="3600" dirty="0" smtClean="0">
                <a:solidFill>
                  <a:schemeClr val="tx2"/>
                </a:solidFill>
              </a:rPr>
              <a:t>Kesişim için </a:t>
            </a:r>
            <a:r>
              <a:rPr lang="tr-TR" sz="3600" dirty="0" err="1" smtClean="0">
                <a:solidFill>
                  <a:schemeClr val="tx2"/>
                </a:solidFill>
              </a:rPr>
              <a:t>DFA’yı</a:t>
            </a:r>
            <a:r>
              <a:rPr lang="tr-TR" sz="3600" dirty="0" smtClean="0">
                <a:solidFill>
                  <a:schemeClr val="tx2"/>
                </a:solidFill>
              </a:rPr>
              <a:t> oluştur.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B6B8-1271-45D2-9603-F19928C77F7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36" name="Oval 12"/>
          <p:cNvSpPr>
            <a:spLocks noChangeArrowheads="1"/>
          </p:cNvSpPr>
          <p:nvPr/>
        </p:nvSpPr>
        <p:spPr bwMode="auto">
          <a:xfrm>
            <a:off x="12192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37" name="Object 13"/>
          <p:cNvGraphicFramePr>
            <a:graphicFrameLocks noChangeAspect="1"/>
          </p:cNvGraphicFramePr>
          <p:nvPr/>
        </p:nvGraphicFramePr>
        <p:xfrm>
          <a:off x="1295400" y="2743200"/>
          <a:ext cx="730250" cy="350838"/>
        </p:xfrm>
        <a:graphic>
          <a:graphicData uri="http://schemas.openxmlformats.org/presentationml/2006/ole">
            <p:oleObj spid="_x0000_s26626" name="Equation" r:id="rId3" imgW="1002960" imgH="482400" progId="Equation.3">
              <p:embed/>
            </p:oleObj>
          </a:graphicData>
        </a:graphic>
      </p:graphicFrame>
      <p:graphicFrame>
        <p:nvGraphicFramePr>
          <p:cNvPr id="257040" name="Object 16"/>
          <p:cNvGraphicFramePr>
            <a:graphicFrameLocks noChangeAspect="1"/>
          </p:cNvGraphicFramePr>
          <p:nvPr/>
        </p:nvGraphicFramePr>
        <p:xfrm>
          <a:off x="2286000" y="838200"/>
          <a:ext cx="4051300" cy="596900"/>
        </p:xfrm>
        <a:graphic>
          <a:graphicData uri="http://schemas.openxmlformats.org/presentationml/2006/ole">
            <p:oleObj spid="_x0000_s26627" name="Equation" r:id="rId4" imgW="4051080" imgH="596880" progId="Equation.3">
              <p:embed/>
            </p:oleObj>
          </a:graphicData>
        </a:graphic>
      </p:graphicFrame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32004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42" name="Object 18"/>
          <p:cNvGraphicFramePr>
            <a:graphicFrameLocks noChangeAspect="1"/>
          </p:cNvGraphicFramePr>
          <p:nvPr/>
        </p:nvGraphicFramePr>
        <p:xfrm>
          <a:off x="3300413" y="2743200"/>
          <a:ext cx="682625" cy="350838"/>
        </p:xfrm>
        <a:graphic>
          <a:graphicData uri="http://schemas.openxmlformats.org/presentationml/2006/ole">
            <p:oleObj spid="_x0000_s26628" name="Equation" r:id="rId5" imgW="939600" imgH="482400" progId="Equation.3">
              <p:embed/>
            </p:oleObj>
          </a:graphicData>
        </a:graphic>
      </p:graphicFrame>
      <p:sp>
        <p:nvSpPr>
          <p:cNvPr id="257043" name="Line 19"/>
          <p:cNvSpPr>
            <a:spLocks noChangeShapeType="1"/>
          </p:cNvSpPr>
          <p:nvPr/>
        </p:nvSpPr>
        <p:spPr bwMode="auto">
          <a:xfrm>
            <a:off x="20574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44" name="Object 20"/>
          <p:cNvGraphicFramePr>
            <a:graphicFrameLocks noChangeAspect="1"/>
          </p:cNvGraphicFramePr>
          <p:nvPr/>
        </p:nvGraphicFramePr>
        <p:xfrm>
          <a:off x="2438400" y="2667000"/>
          <a:ext cx="265113" cy="279400"/>
        </p:xfrm>
        <a:graphic>
          <a:graphicData uri="http://schemas.openxmlformats.org/presentationml/2006/ole">
            <p:oleObj spid="_x0000_s26629" name="Equation" r:id="rId6" imgW="266400" imgH="279360" progId="Equation.3">
              <p:embed/>
            </p:oleObj>
          </a:graphicData>
        </a:graphic>
      </p:graphicFrame>
      <p:sp>
        <p:nvSpPr>
          <p:cNvPr id="257045" name="Line 21"/>
          <p:cNvSpPr>
            <a:spLocks noChangeShapeType="1"/>
          </p:cNvSpPr>
          <p:nvPr/>
        </p:nvSpPr>
        <p:spPr bwMode="auto">
          <a:xfrm>
            <a:off x="5334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7046" name="Oval 22"/>
          <p:cNvSpPr>
            <a:spLocks noChangeArrowheads="1"/>
          </p:cNvSpPr>
          <p:nvPr/>
        </p:nvSpPr>
        <p:spPr bwMode="auto">
          <a:xfrm>
            <a:off x="12192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47" name="Object 23"/>
          <p:cNvGraphicFramePr>
            <a:graphicFrameLocks noChangeAspect="1"/>
          </p:cNvGraphicFramePr>
          <p:nvPr/>
        </p:nvGraphicFramePr>
        <p:xfrm>
          <a:off x="1314450" y="4346575"/>
          <a:ext cx="693738" cy="342900"/>
        </p:xfrm>
        <a:graphic>
          <a:graphicData uri="http://schemas.openxmlformats.org/presentationml/2006/ole">
            <p:oleObj spid="_x0000_s26630" name="Equation" r:id="rId7" imgW="952200" imgH="469800" progId="Equation.3">
              <p:embed/>
            </p:oleObj>
          </a:graphicData>
        </a:graphic>
      </p:graphicFrame>
      <p:sp>
        <p:nvSpPr>
          <p:cNvPr id="257048" name="Line 24"/>
          <p:cNvSpPr>
            <a:spLocks noChangeShapeType="1"/>
          </p:cNvSpPr>
          <p:nvPr/>
        </p:nvSpPr>
        <p:spPr bwMode="auto">
          <a:xfrm>
            <a:off x="16002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49" name="Object 25"/>
          <p:cNvGraphicFramePr>
            <a:graphicFrameLocks noChangeAspect="1"/>
          </p:cNvGraphicFramePr>
          <p:nvPr/>
        </p:nvGraphicFramePr>
        <p:xfrm>
          <a:off x="1676400" y="3429000"/>
          <a:ext cx="252413" cy="392113"/>
        </p:xfrm>
        <a:graphic>
          <a:graphicData uri="http://schemas.openxmlformats.org/presentationml/2006/ole">
            <p:oleObj spid="_x0000_s26631" name="Equation" r:id="rId8" imgW="253800" imgH="393480" progId="Equation.3">
              <p:embed/>
            </p:oleObj>
          </a:graphicData>
        </a:graphic>
      </p:graphicFrame>
      <p:sp>
        <p:nvSpPr>
          <p:cNvPr id="257050" name="Oval 26"/>
          <p:cNvSpPr>
            <a:spLocks noChangeArrowheads="1"/>
          </p:cNvSpPr>
          <p:nvPr/>
        </p:nvSpPr>
        <p:spPr bwMode="auto">
          <a:xfrm>
            <a:off x="51816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7051" name="Line 27"/>
          <p:cNvSpPr>
            <a:spLocks noChangeShapeType="1"/>
          </p:cNvSpPr>
          <p:nvPr/>
        </p:nvSpPr>
        <p:spPr bwMode="auto">
          <a:xfrm>
            <a:off x="40386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52" name="Object 28"/>
          <p:cNvGraphicFramePr>
            <a:graphicFrameLocks noChangeAspect="1"/>
          </p:cNvGraphicFramePr>
          <p:nvPr/>
        </p:nvGraphicFramePr>
        <p:xfrm>
          <a:off x="6324600" y="2667000"/>
          <a:ext cx="265113" cy="279400"/>
        </p:xfrm>
        <a:graphic>
          <a:graphicData uri="http://schemas.openxmlformats.org/presentationml/2006/ole">
            <p:oleObj spid="_x0000_s26632" name="Equation" r:id="rId9" imgW="266400" imgH="279360" progId="Equation.3">
              <p:embed/>
            </p:oleObj>
          </a:graphicData>
        </a:graphic>
      </p:graphicFrame>
      <p:graphicFrame>
        <p:nvGraphicFramePr>
          <p:cNvPr id="257053" name="Object 29"/>
          <p:cNvGraphicFramePr>
            <a:graphicFrameLocks noChangeAspect="1"/>
          </p:cNvGraphicFramePr>
          <p:nvPr/>
        </p:nvGraphicFramePr>
        <p:xfrm>
          <a:off x="4419600" y="2590800"/>
          <a:ext cx="252413" cy="392113"/>
        </p:xfrm>
        <a:graphic>
          <a:graphicData uri="http://schemas.openxmlformats.org/presentationml/2006/ole">
            <p:oleObj spid="_x0000_s26633" name="Equation" r:id="rId10" imgW="253800" imgH="393480" progId="Equation.3">
              <p:embed/>
            </p:oleObj>
          </a:graphicData>
        </a:graphic>
      </p:graphicFrame>
      <p:graphicFrame>
        <p:nvGraphicFramePr>
          <p:cNvPr id="257054" name="Object 30"/>
          <p:cNvGraphicFramePr>
            <a:graphicFrameLocks noChangeAspect="1"/>
          </p:cNvGraphicFramePr>
          <p:nvPr/>
        </p:nvGraphicFramePr>
        <p:xfrm>
          <a:off x="5280025" y="2747963"/>
          <a:ext cx="636588" cy="341312"/>
        </p:xfrm>
        <a:graphic>
          <a:graphicData uri="http://schemas.openxmlformats.org/presentationml/2006/ole">
            <p:oleObj spid="_x0000_s26634" name="Equation" r:id="rId11" imgW="876240" imgH="469800" progId="Equation.3">
              <p:embed/>
            </p:oleObj>
          </a:graphicData>
        </a:graphic>
      </p:graphicFrame>
      <p:sp>
        <p:nvSpPr>
          <p:cNvPr id="257055" name="Oval 31"/>
          <p:cNvSpPr>
            <a:spLocks noChangeArrowheads="1"/>
          </p:cNvSpPr>
          <p:nvPr/>
        </p:nvSpPr>
        <p:spPr bwMode="auto">
          <a:xfrm>
            <a:off x="32004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56" name="Object 32"/>
          <p:cNvGraphicFramePr>
            <a:graphicFrameLocks noChangeAspect="1"/>
          </p:cNvGraphicFramePr>
          <p:nvPr/>
        </p:nvGraphicFramePr>
        <p:xfrm>
          <a:off x="3273425" y="4341813"/>
          <a:ext cx="739775" cy="352425"/>
        </p:xfrm>
        <a:graphic>
          <a:graphicData uri="http://schemas.openxmlformats.org/presentationml/2006/ole">
            <p:oleObj spid="_x0000_s26635" name="Equation" r:id="rId12" imgW="1015920" imgH="482400" progId="Equation.3">
              <p:embed/>
            </p:oleObj>
          </a:graphicData>
        </a:graphic>
      </p:graphicFrame>
      <p:sp>
        <p:nvSpPr>
          <p:cNvPr id="257057" name="Line 33"/>
          <p:cNvSpPr>
            <a:spLocks noChangeShapeType="1"/>
          </p:cNvSpPr>
          <p:nvPr/>
        </p:nvSpPr>
        <p:spPr bwMode="auto">
          <a:xfrm>
            <a:off x="36576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58" name="Object 34"/>
          <p:cNvGraphicFramePr>
            <a:graphicFrameLocks noChangeAspect="1"/>
          </p:cNvGraphicFramePr>
          <p:nvPr/>
        </p:nvGraphicFramePr>
        <p:xfrm>
          <a:off x="3733800" y="3581400"/>
          <a:ext cx="265113" cy="279400"/>
        </p:xfrm>
        <a:graphic>
          <a:graphicData uri="http://schemas.openxmlformats.org/presentationml/2006/ole">
            <p:oleObj spid="_x0000_s26636" name="Equation" r:id="rId13" imgW="266400" imgH="279360" progId="Equation.3">
              <p:embed/>
            </p:oleObj>
          </a:graphicData>
        </a:graphic>
      </p:graphicFrame>
      <p:sp>
        <p:nvSpPr>
          <p:cNvPr id="257059" name="Oval 35"/>
          <p:cNvSpPr>
            <a:spLocks noChangeArrowheads="1"/>
          </p:cNvSpPr>
          <p:nvPr/>
        </p:nvSpPr>
        <p:spPr bwMode="auto">
          <a:xfrm>
            <a:off x="52578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60" name="Object 36"/>
          <p:cNvGraphicFramePr>
            <a:graphicFrameLocks noChangeAspect="1"/>
          </p:cNvGraphicFramePr>
          <p:nvPr/>
        </p:nvGraphicFramePr>
        <p:xfrm>
          <a:off x="5353050" y="4346575"/>
          <a:ext cx="693738" cy="342900"/>
        </p:xfrm>
        <a:graphic>
          <a:graphicData uri="http://schemas.openxmlformats.org/presentationml/2006/ole">
            <p:oleObj spid="_x0000_s26637" name="Equation" r:id="rId14" imgW="952200" imgH="469800" progId="Equation.3">
              <p:embed/>
            </p:oleObj>
          </a:graphicData>
        </a:graphic>
      </p:graphicFrame>
      <p:sp>
        <p:nvSpPr>
          <p:cNvPr id="257061" name="Oval 37"/>
          <p:cNvSpPr>
            <a:spLocks noChangeArrowheads="1"/>
          </p:cNvSpPr>
          <p:nvPr/>
        </p:nvSpPr>
        <p:spPr bwMode="auto">
          <a:xfrm>
            <a:off x="70866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62" name="Object 38"/>
          <p:cNvGraphicFramePr>
            <a:graphicFrameLocks noChangeAspect="1"/>
          </p:cNvGraphicFramePr>
          <p:nvPr/>
        </p:nvGraphicFramePr>
        <p:xfrm>
          <a:off x="7159625" y="2746375"/>
          <a:ext cx="739775" cy="342900"/>
        </p:xfrm>
        <a:graphic>
          <a:graphicData uri="http://schemas.openxmlformats.org/presentationml/2006/ole">
            <p:oleObj spid="_x0000_s26638" name="Equation" r:id="rId15" imgW="1015920" imgH="469800" progId="Equation.3">
              <p:embed/>
            </p:oleObj>
          </a:graphicData>
        </a:graphic>
      </p:graphicFrame>
      <p:sp>
        <p:nvSpPr>
          <p:cNvPr id="257063" name="Line 39"/>
          <p:cNvSpPr>
            <a:spLocks noChangeShapeType="1"/>
          </p:cNvSpPr>
          <p:nvPr/>
        </p:nvSpPr>
        <p:spPr bwMode="auto">
          <a:xfrm>
            <a:off x="61722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638800" y="3352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65" name="Object 41"/>
          <p:cNvGraphicFramePr>
            <a:graphicFrameLocks noChangeAspect="1"/>
          </p:cNvGraphicFramePr>
          <p:nvPr/>
        </p:nvGraphicFramePr>
        <p:xfrm>
          <a:off x="5715000" y="3429000"/>
          <a:ext cx="252413" cy="392113"/>
        </p:xfrm>
        <a:graphic>
          <a:graphicData uri="http://schemas.openxmlformats.org/presentationml/2006/ole">
            <p:oleObj spid="_x0000_s26639" name="Equation" r:id="rId16" imgW="253800" imgH="393480" progId="Equation.3">
              <p:embed/>
            </p:oleObj>
          </a:graphicData>
        </a:graphic>
      </p:graphicFrame>
      <p:sp>
        <p:nvSpPr>
          <p:cNvPr id="257066" name="Oval 42"/>
          <p:cNvSpPr>
            <a:spLocks noChangeArrowheads="1"/>
          </p:cNvSpPr>
          <p:nvPr/>
        </p:nvSpPr>
        <p:spPr bwMode="auto">
          <a:xfrm>
            <a:off x="5029200" y="2514600"/>
            <a:ext cx="1143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7070" name="Freeform 46"/>
          <p:cNvSpPr>
            <a:spLocks/>
          </p:cNvSpPr>
          <p:nvPr/>
        </p:nvSpPr>
        <p:spPr bwMode="auto">
          <a:xfrm>
            <a:off x="1676400" y="3200400"/>
            <a:ext cx="6413500" cy="31369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624" y="1824"/>
              </a:cxn>
              <a:cxn ang="0">
                <a:pos x="3168" y="1872"/>
              </a:cxn>
              <a:cxn ang="0">
                <a:pos x="3936" y="1200"/>
              </a:cxn>
              <a:cxn ang="0">
                <a:pos x="3792" y="0"/>
              </a:cxn>
            </a:cxnLst>
            <a:rect l="0" t="0" r="r" b="b"/>
            <a:pathLst>
              <a:path w="4040" h="1976">
                <a:moveTo>
                  <a:pt x="0" y="1056"/>
                </a:moveTo>
                <a:cubicBezTo>
                  <a:pt x="48" y="1372"/>
                  <a:pt x="96" y="1688"/>
                  <a:pt x="624" y="1824"/>
                </a:cubicBezTo>
                <a:cubicBezTo>
                  <a:pt x="1152" y="1960"/>
                  <a:pt x="2616" y="1976"/>
                  <a:pt x="3168" y="1872"/>
                </a:cubicBezTo>
                <a:cubicBezTo>
                  <a:pt x="3720" y="1768"/>
                  <a:pt x="3832" y="1512"/>
                  <a:pt x="3936" y="1200"/>
                </a:cubicBezTo>
                <a:cubicBezTo>
                  <a:pt x="4040" y="888"/>
                  <a:pt x="3916" y="444"/>
                  <a:pt x="379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257071" name="Object 47"/>
          <p:cNvGraphicFramePr>
            <a:graphicFrameLocks noChangeAspect="1"/>
          </p:cNvGraphicFramePr>
          <p:nvPr/>
        </p:nvGraphicFramePr>
        <p:xfrm>
          <a:off x="4267200" y="5867400"/>
          <a:ext cx="581025" cy="419100"/>
        </p:xfrm>
        <a:graphic>
          <a:graphicData uri="http://schemas.openxmlformats.org/presentationml/2006/ole">
            <p:oleObj spid="_x0000_s26640" name="Equation" r:id="rId17" imgW="583920" imgH="419040" progId="Equation.3">
              <p:embed/>
            </p:oleObj>
          </a:graphicData>
        </a:graphic>
      </p:graphicFrame>
      <p:sp>
        <p:nvSpPr>
          <p:cNvPr id="257072" name="Line 48"/>
          <p:cNvSpPr>
            <a:spLocks noChangeShapeType="1"/>
          </p:cNvSpPr>
          <p:nvPr/>
        </p:nvSpPr>
        <p:spPr bwMode="auto">
          <a:xfrm flipH="1">
            <a:off x="2057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073" name="Freeform 49"/>
          <p:cNvSpPr>
            <a:spLocks/>
          </p:cNvSpPr>
          <p:nvPr/>
        </p:nvSpPr>
        <p:spPr bwMode="auto">
          <a:xfrm rot="10800000">
            <a:off x="3429000" y="48768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74" name="Object 50"/>
          <p:cNvGraphicFramePr>
            <a:graphicFrameLocks noChangeAspect="1"/>
          </p:cNvGraphicFramePr>
          <p:nvPr/>
        </p:nvGraphicFramePr>
        <p:xfrm>
          <a:off x="3962400" y="5105400"/>
          <a:ext cx="265113" cy="279400"/>
        </p:xfrm>
        <a:graphic>
          <a:graphicData uri="http://schemas.openxmlformats.org/presentationml/2006/ole">
            <p:oleObj spid="_x0000_s26641" name="Equation" r:id="rId18" imgW="266400" imgH="279360" progId="Equation.3">
              <p:embed/>
            </p:oleObj>
          </a:graphicData>
        </a:graphic>
      </p:graphicFrame>
      <p:graphicFrame>
        <p:nvGraphicFramePr>
          <p:cNvPr id="257075" name="Object 51"/>
          <p:cNvGraphicFramePr>
            <a:graphicFrameLocks noChangeAspect="1"/>
          </p:cNvGraphicFramePr>
          <p:nvPr/>
        </p:nvGraphicFramePr>
        <p:xfrm>
          <a:off x="2590800" y="4191000"/>
          <a:ext cx="252413" cy="392113"/>
        </p:xfrm>
        <a:graphic>
          <a:graphicData uri="http://schemas.openxmlformats.org/presentationml/2006/ole">
            <p:oleObj spid="_x0000_s26642" name="Equation" r:id="rId19" imgW="253800" imgH="393480" progId="Equation.3">
              <p:embed/>
            </p:oleObj>
          </a:graphicData>
        </a:graphic>
      </p:graphicFrame>
      <p:sp>
        <p:nvSpPr>
          <p:cNvPr id="257076" name="Freeform 52"/>
          <p:cNvSpPr>
            <a:spLocks/>
          </p:cNvSpPr>
          <p:nvPr/>
        </p:nvSpPr>
        <p:spPr bwMode="auto">
          <a:xfrm>
            <a:off x="7239000" y="19812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77" name="Object 53"/>
          <p:cNvGraphicFramePr>
            <a:graphicFrameLocks noChangeAspect="1"/>
          </p:cNvGraphicFramePr>
          <p:nvPr/>
        </p:nvGraphicFramePr>
        <p:xfrm>
          <a:off x="7239000" y="1524000"/>
          <a:ext cx="581025" cy="419100"/>
        </p:xfrm>
        <a:graphic>
          <a:graphicData uri="http://schemas.openxmlformats.org/presentationml/2006/ole">
            <p:oleObj spid="_x0000_s26643" name="Equation" r:id="rId20" imgW="583920" imgH="419040" progId="Equation.3">
              <p:embed/>
            </p:oleObj>
          </a:graphicData>
        </a:graphic>
      </p:graphicFrame>
      <p:sp>
        <p:nvSpPr>
          <p:cNvPr id="257078" name="Line 54"/>
          <p:cNvSpPr>
            <a:spLocks noChangeShapeType="1"/>
          </p:cNvSpPr>
          <p:nvPr/>
        </p:nvSpPr>
        <p:spPr bwMode="auto">
          <a:xfrm flipV="1">
            <a:off x="6019800" y="32004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57079" name="Freeform 55"/>
          <p:cNvSpPr>
            <a:spLocks/>
          </p:cNvSpPr>
          <p:nvPr/>
        </p:nvSpPr>
        <p:spPr bwMode="auto">
          <a:xfrm rot="10800000">
            <a:off x="5410200" y="48768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7080" name="Object 56"/>
          <p:cNvGraphicFramePr>
            <a:graphicFrameLocks noChangeAspect="1"/>
          </p:cNvGraphicFramePr>
          <p:nvPr/>
        </p:nvGraphicFramePr>
        <p:xfrm>
          <a:off x="5181600" y="5029200"/>
          <a:ext cx="252413" cy="392113"/>
        </p:xfrm>
        <a:graphic>
          <a:graphicData uri="http://schemas.openxmlformats.org/presentationml/2006/ole">
            <p:oleObj spid="_x0000_s26644" name="Equation" r:id="rId21" imgW="253800" imgH="393480" progId="Equation.3">
              <p:embed/>
            </p:oleObj>
          </a:graphicData>
        </a:graphic>
      </p:graphicFrame>
      <p:graphicFrame>
        <p:nvGraphicFramePr>
          <p:cNvPr id="257081" name="Object 57"/>
          <p:cNvGraphicFramePr>
            <a:graphicFrameLocks noChangeAspect="1"/>
          </p:cNvGraphicFramePr>
          <p:nvPr/>
        </p:nvGraphicFramePr>
        <p:xfrm>
          <a:off x="6400800" y="3505200"/>
          <a:ext cx="265113" cy="279400"/>
        </p:xfrm>
        <a:graphic>
          <a:graphicData uri="http://schemas.openxmlformats.org/presentationml/2006/ole">
            <p:oleObj spid="_x0000_s26645" name="Equation" r:id="rId22" imgW="2664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285984" y="2428868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 smtClean="0"/>
              <a:t>Teşekkürler</a:t>
            </a:r>
            <a:endParaRPr lang="tr-TR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6DF0-5086-42BB-A9CF-7366556507EB}" type="slidenum">
              <a:rPr lang="en-US"/>
              <a:pPr/>
              <a:t>3</a:t>
            </a:fld>
            <a:endParaRPr lang="en-US"/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2214546" y="785794"/>
            <a:ext cx="3955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 err="1" smtClean="0"/>
              <a:t>Regüler</a:t>
            </a:r>
            <a:r>
              <a:rPr lang="tr-TR" dirty="0" smtClean="0"/>
              <a:t> Diller şu işlemlere göre kapalıdır.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136238" name="Object 46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p:oleObj spid="_x0000_s2055" name="Equation" r:id="rId3" imgW="927000" imgH="571320" progId="Equation.3">
                <p:embed/>
              </p:oleObj>
            </a:graphicData>
          </a:graphic>
        </p:graphicFrame>
        <p:sp>
          <p:nvSpPr>
            <p:cNvPr id="136239" name="Text Box 47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136240" name="Object 48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p:oleObj spid="_x0000_s2050" name="Equation" r:id="rId4" imgW="761760" imgH="571320" progId="Equation.3">
              <p:embed/>
            </p:oleObj>
          </a:graphicData>
        </a:graphic>
      </p:graphicFrame>
      <p:sp>
        <p:nvSpPr>
          <p:cNvPr id="136241" name="Text Box 49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136243" name="Object 51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p:oleObj spid="_x0000_s2054" name="Equation" r:id="rId5" imgW="1511280" imgH="571320" progId="Equation.3">
                <p:embed/>
              </p:oleObj>
            </a:graphicData>
          </a:graphic>
        </p:graphicFrame>
        <p:sp>
          <p:nvSpPr>
            <p:cNvPr id="136244" name="Text Box 52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aphicFrame>
        <p:nvGraphicFramePr>
          <p:cNvPr id="136245" name="Object 53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p:oleObj spid="_x0000_s2051" name="Equation" r:id="rId6" imgW="482400" imgH="596880" progId="Equation.3">
              <p:embed/>
            </p:oleObj>
          </a:graphicData>
        </a:graphic>
      </p:graphicFrame>
      <p:graphicFrame>
        <p:nvGraphicFramePr>
          <p:cNvPr id="136246" name="Object 54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p:oleObj spid="_x0000_s2052" name="Equation" r:id="rId7" imgW="1511280" imgH="571320" progId="Equation.3">
              <p:embed/>
            </p:oleObj>
          </a:graphicData>
        </a:graphic>
      </p:graphicFrame>
      <p:sp>
        <p:nvSpPr>
          <p:cNvPr id="136247" name="Text Box 55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136248" name="Text Box 56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136249" name="Object 57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p:oleObj spid="_x0000_s2053" name="Equation" r:id="rId8" imgW="723600" imgH="736560" progId="Equation.3">
              <p:embed/>
            </p:oleObj>
          </a:graphicData>
        </a:graphic>
      </p:graphicFrame>
      <p:sp>
        <p:nvSpPr>
          <p:cNvPr id="136250" name="Text Box 58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CFD-A043-4513-AA7C-E5588DE8A45E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134182" name="Object 38"/>
          <p:cNvGraphicFramePr>
            <a:graphicFrameLocks noChangeAspect="1"/>
          </p:cNvGraphicFramePr>
          <p:nvPr/>
        </p:nvGraphicFramePr>
        <p:xfrm>
          <a:off x="1785918" y="1000108"/>
          <a:ext cx="430213" cy="571500"/>
        </p:xfrm>
        <a:graphic>
          <a:graphicData uri="http://schemas.openxmlformats.org/presentationml/2006/ole">
            <p:oleObj spid="_x0000_s3079" name="Equation" r:id="rId3" imgW="431640" imgH="571320" progId="Equation.3">
              <p:embed/>
            </p:oleObj>
          </a:graphicData>
        </a:graphic>
      </p:graphicFrame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81000" y="2362200"/>
            <a:ext cx="2971800" cy="3124200"/>
            <a:chOff x="240" y="1488"/>
            <a:chExt cx="1872" cy="1968"/>
          </a:xfrm>
        </p:grpSpPr>
        <p:graphicFrame>
          <p:nvGraphicFramePr>
            <p:cNvPr id="134150" name="Object 6"/>
            <p:cNvGraphicFramePr>
              <a:graphicFrameLocks noChangeAspect="1"/>
            </p:cNvGraphicFramePr>
            <p:nvPr/>
          </p:nvGraphicFramePr>
          <p:xfrm>
            <a:off x="672" y="1488"/>
            <a:ext cx="1408" cy="360"/>
          </p:xfrm>
          <a:graphic>
            <a:graphicData uri="http://schemas.openxmlformats.org/presentationml/2006/ole">
              <p:oleObj spid="_x0000_s3077" name="Equation" r:id="rId4" imgW="2234880" imgH="571320" progId="Equation.3">
                <p:embed/>
              </p:oleObj>
            </a:graphicData>
          </a:graphic>
        </p:graphicFrame>
        <p:sp>
          <p:nvSpPr>
            <p:cNvPr id="134151" name="Rectangle 7"/>
            <p:cNvSpPr>
              <a:spLocks noChangeArrowheads="1"/>
            </p:cNvSpPr>
            <p:nvPr/>
          </p:nvSpPr>
          <p:spPr bwMode="auto">
            <a:xfrm>
              <a:off x="480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54" name="Oval 10"/>
            <p:cNvSpPr>
              <a:spLocks noChangeArrowheads="1"/>
            </p:cNvSpPr>
            <p:nvPr/>
          </p:nvSpPr>
          <p:spPr bwMode="auto">
            <a:xfrm>
              <a:off x="624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55" name="Oval 11"/>
            <p:cNvSpPr>
              <a:spLocks noChangeArrowheads="1"/>
            </p:cNvSpPr>
            <p:nvPr/>
          </p:nvSpPr>
          <p:spPr bwMode="auto">
            <a:xfrm>
              <a:off x="1680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56" name="Oval 12"/>
            <p:cNvSpPr>
              <a:spLocks noChangeArrowheads="1"/>
            </p:cNvSpPr>
            <p:nvPr/>
          </p:nvSpPr>
          <p:spPr bwMode="auto">
            <a:xfrm>
              <a:off x="163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>
              <a:off x="24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62" name="Freeform 18"/>
            <p:cNvSpPr>
              <a:spLocks/>
            </p:cNvSpPr>
            <p:nvPr/>
          </p:nvSpPr>
          <p:spPr bwMode="auto">
            <a:xfrm>
              <a:off x="864" y="2744"/>
              <a:ext cx="816" cy="376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96" y="88"/>
                </a:cxn>
                <a:cxn ang="0">
                  <a:pos x="192" y="328"/>
                </a:cxn>
                <a:cxn ang="0">
                  <a:pos x="384" y="40"/>
                </a:cxn>
                <a:cxn ang="0">
                  <a:pos x="480" y="376"/>
                </a:cxn>
                <a:cxn ang="0">
                  <a:pos x="672" y="40"/>
                </a:cxn>
                <a:cxn ang="0">
                  <a:pos x="816" y="136"/>
                </a:cxn>
              </a:cxnLst>
              <a:rect l="0" t="0" r="r" b="b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34174" name="Object 30"/>
            <p:cNvGraphicFramePr>
              <a:graphicFrameLocks noChangeAspect="1"/>
            </p:cNvGraphicFramePr>
            <p:nvPr/>
          </p:nvGraphicFramePr>
          <p:xfrm>
            <a:off x="1488" y="2160"/>
            <a:ext cx="407" cy="360"/>
          </p:xfrm>
          <a:graphic>
            <a:graphicData uri="http://schemas.openxmlformats.org/presentationml/2006/ole">
              <p:oleObj spid="_x0000_s3078" name="Equation" r:id="rId5" imgW="647640" imgH="571320" progId="Equation.3">
                <p:embed/>
              </p:oleObj>
            </a:graphicData>
          </a:graphic>
        </p:graphicFrame>
        <p:sp>
          <p:nvSpPr>
            <p:cNvPr id="134194" name="Text Box 50"/>
            <p:cNvSpPr txBox="1">
              <a:spLocks noChangeArrowheads="1"/>
            </p:cNvSpPr>
            <p:nvPr/>
          </p:nvSpPr>
          <p:spPr bwMode="auto">
            <a:xfrm>
              <a:off x="624" y="2160"/>
              <a:ext cx="6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NFA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029200" y="1000125"/>
            <a:ext cx="2971800" cy="4486275"/>
            <a:chOff x="3168" y="630"/>
            <a:chExt cx="1872" cy="2826"/>
          </a:xfrm>
        </p:grpSpPr>
        <p:sp>
          <p:nvSpPr>
            <p:cNvPr id="134167" name="Rectangle 23"/>
            <p:cNvSpPr>
              <a:spLocks noChangeArrowheads="1"/>
            </p:cNvSpPr>
            <p:nvPr/>
          </p:nvSpPr>
          <p:spPr bwMode="auto">
            <a:xfrm>
              <a:off x="3408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68" name="Oval 24"/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69" name="Oval 25"/>
            <p:cNvSpPr>
              <a:spLocks noChangeArrowheads="1"/>
            </p:cNvSpPr>
            <p:nvPr/>
          </p:nvSpPr>
          <p:spPr bwMode="auto">
            <a:xfrm>
              <a:off x="4608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70" name="Oval 26"/>
            <p:cNvSpPr>
              <a:spLocks noChangeArrowheads="1"/>
            </p:cNvSpPr>
            <p:nvPr/>
          </p:nvSpPr>
          <p:spPr bwMode="auto">
            <a:xfrm>
              <a:off x="4560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71" name="Line 27"/>
            <p:cNvSpPr>
              <a:spLocks noChangeShapeType="1"/>
            </p:cNvSpPr>
            <p:nvPr/>
          </p:nvSpPr>
          <p:spPr bwMode="auto">
            <a:xfrm>
              <a:off x="3168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4172" name="Freeform 28"/>
            <p:cNvSpPr>
              <a:spLocks/>
            </p:cNvSpPr>
            <p:nvPr/>
          </p:nvSpPr>
          <p:spPr bwMode="auto">
            <a:xfrm>
              <a:off x="3792" y="2744"/>
              <a:ext cx="816" cy="376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96" y="88"/>
                </a:cxn>
                <a:cxn ang="0">
                  <a:pos x="192" y="328"/>
                </a:cxn>
                <a:cxn ang="0">
                  <a:pos x="384" y="40"/>
                </a:cxn>
                <a:cxn ang="0">
                  <a:pos x="480" y="376"/>
                </a:cxn>
                <a:cxn ang="0">
                  <a:pos x="672" y="40"/>
                </a:cxn>
                <a:cxn ang="0">
                  <a:pos x="816" y="136"/>
                </a:cxn>
              </a:cxnLst>
              <a:rect l="0" t="0" r="r" b="b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34175" name="Object 31"/>
            <p:cNvGraphicFramePr>
              <a:graphicFrameLocks noChangeAspect="1"/>
            </p:cNvGraphicFramePr>
            <p:nvPr/>
          </p:nvGraphicFramePr>
          <p:xfrm>
            <a:off x="4368" y="2160"/>
            <a:ext cx="456" cy="360"/>
          </p:xfrm>
          <a:graphic>
            <a:graphicData uri="http://schemas.openxmlformats.org/presentationml/2006/ole">
              <p:oleObj spid="_x0000_s3074" name="Equation" r:id="rId6" imgW="723600" imgH="571320" progId="Equation.3">
                <p:embed/>
              </p:oleObj>
            </a:graphicData>
          </a:graphic>
        </p:graphicFrame>
        <p:graphicFrame>
          <p:nvGraphicFramePr>
            <p:cNvPr id="134183" name="Object 39"/>
            <p:cNvGraphicFramePr>
              <a:graphicFrameLocks noChangeAspect="1"/>
            </p:cNvGraphicFramePr>
            <p:nvPr/>
          </p:nvGraphicFramePr>
          <p:xfrm>
            <a:off x="4005" y="630"/>
            <a:ext cx="320" cy="360"/>
          </p:xfrm>
          <a:graphic>
            <a:graphicData uri="http://schemas.openxmlformats.org/presentationml/2006/ole">
              <p:oleObj spid="_x0000_s3075" name="Equation" r:id="rId7" imgW="507960" imgH="571320" progId="Equation.3">
                <p:embed/>
              </p:oleObj>
            </a:graphicData>
          </a:graphic>
        </p:graphicFrame>
        <p:graphicFrame>
          <p:nvGraphicFramePr>
            <p:cNvPr id="134189" name="Object 45"/>
            <p:cNvGraphicFramePr>
              <a:graphicFrameLocks noChangeAspect="1"/>
            </p:cNvGraphicFramePr>
            <p:nvPr/>
          </p:nvGraphicFramePr>
          <p:xfrm>
            <a:off x="3456" y="1488"/>
            <a:ext cx="1504" cy="360"/>
          </p:xfrm>
          <a:graphic>
            <a:graphicData uri="http://schemas.openxmlformats.org/presentationml/2006/ole">
              <p:oleObj spid="_x0000_s3076" name="Equation" r:id="rId8" imgW="2387520" imgH="571320" progId="Equation.3">
                <p:embed/>
              </p:oleObj>
            </a:graphicData>
          </a:graphic>
        </p:graphicFrame>
        <p:sp>
          <p:nvSpPr>
            <p:cNvPr id="134195" name="Text Box 51"/>
            <p:cNvSpPr txBox="1">
              <a:spLocks noChangeArrowheads="1"/>
            </p:cNvSpPr>
            <p:nvPr/>
          </p:nvSpPr>
          <p:spPr bwMode="auto">
            <a:xfrm>
              <a:off x="3552" y="2160"/>
              <a:ext cx="6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BE47-9CB2-4B6E-9A58-7A1ED54CC09D}" type="slidenum">
              <a:rPr lang="en-US"/>
              <a:pPr/>
              <a:t>5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679450" y="2171700"/>
          <a:ext cx="2095500" cy="723900"/>
        </p:xfrm>
        <a:graphic>
          <a:graphicData uri="http://schemas.openxmlformats.org/presentationml/2006/ole">
            <p:oleObj spid="_x0000_s4098" name="Equation" r:id="rId3" imgW="2095200" imgH="723600" progId="Equation.3">
              <p:embed/>
            </p:oleObj>
          </a:graphicData>
        </a:graphic>
      </p:graphicFrame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810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8" name="Freeform 10"/>
          <p:cNvSpPr>
            <a:spLocks/>
          </p:cNvSpPr>
          <p:nvPr/>
        </p:nvSpPr>
        <p:spPr bwMode="auto">
          <a:xfrm>
            <a:off x="4102100" y="20447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3276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5180" name="Oval 12"/>
          <p:cNvSpPr>
            <a:spLocks noChangeArrowheads="1"/>
          </p:cNvSpPr>
          <p:nvPr/>
        </p:nvSpPr>
        <p:spPr bwMode="auto">
          <a:xfrm>
            <a:off x="5181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35193" name="Object 25"/>
          <p:cNvGraphicFramePr>
            <a:graphicFrameLocks noChangeAspect="1"/>
          </p:cNvGraphicFramePr>
          <p:nvPr/>
        </p:nvGraphicFramePr>
        <p:xfrm>
          <a:off x="3962400" y="1828800"/>
          <a:ext cx="265113" cy="279400"/>
        </p:xfrm>
        <a:graphic>
          <a:graphicData uri="http://schemas.openxmlformats.org/presentationml/2006/ole">
            <p:oleObj spid="_x0000_s4099" name="Equation" r:id="rId4" imgW="266400" imgH="279360" progId="Equation.3">
              <p:embed/>
            </p:oleObj>
          </a:graphicData>
        </a:graphic>
      </p:graphicFrame>
      <p:graphicFrame>
        <p:nvGraphicFramePr>
          <p:cNvPr id="135194" name="Object 26"/>
          <p:cNvGraphicFramePr>
            <a:graphicFrameLocks noChangeAspect="1"/>
          </p:cNvGraphicFramePr>
          <p:nvPr/>
        </p:nvGraphicFramePr>
        <p:xfrm>
          <a:off x="4724400" y="2438400"/>
          <a:ext cx="252413" cy="392113"/>
        </p:xfrm>
        <a:graphic>
          <a:graphicData uri="http://schemas.openxmlformats.org/presentationml/2006/ole">
            <p:oleObj spid="_x0000_s4100" name="Equation" r:id="rId5" imgW="253800" imgH="393480" progId="Equation.3">
              <p:embed/>
            </p:oleObj>
          </a:graphicData>
        </a:graphic>
      </p:graphicFrame>
      <p:graphicFrame>
        <p:nvGraphicFramePr>
          <p:cNvPr id="135200" name="Object 32"/>
          <p:cNvGraphicFramePr>
            <a:graphicFrameLocks noChangeAspect="1"/>
          </p:cNvGraphicFramePr>
          <p:nvPr/>
        </p:nvGraphicFramePr>
        <p:xfrm>
          <a:off x="4648200" y="1066800"/>
          <a:ext cx="646113" cy="571500"/>
        </p:xfrm>
        <a:graphic>
          <a:graphicData uri="http://schemas.openxmlformats.org/presentationml/2006/ole">
            <p:oleObj spid="_x0000_s4101" name="Equation" r:id="rId6" imgW="647640" imgH="571320" progId="Equation.3">
              <p:embed/>
            </p:oleObj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66750" y="4114800"/>
            <a:ext cx="6191250" cy="1828800"/>
            <a:chOff x="420" y="2592"/>
            <a:chExt cx="3900" cy="1152"/>
          </a:xfrm>
        </p:grpSpPr>
        <p:graphicFrame>
          <p:nvGraphicFramePr>
            <p:cNvPr id="135181" name="Object 13"/>
            <p:cNvGraphicFramePr>
              <a:graphicFrameLocks noChangeAspect="1"/>
            </p:cNvGraphicFramePr>
            <p:nvPr/>
          </p:nvGraphicFramePr>
          <p:xfrm>
            <a:off x="420" y="3200"/>
            <a:ext cx="1192" cy="360"/>
          </p:xfrm>
          <a:graphic>
            <a:graphicData uri="http://schemas.openxmlformats.org/presentationml/2006/ole">
              <p:oleObj spid="_x0000_s4103" name="Equation" r:id="rId7" imgW="1892160" imgH="571320" progId="Equation.3">
                <p:embed/>
              </p:oleObj>
            </a:graphicData>
          </a:graphic>
        </p:graphicFrame>
        <p:sp>
          <p:nvSpPr>
            <p:cNvPr id="135184" name="Rectangle 16"/>
            <p:cNvSpPr>
              <a:spLocks noChangeArrowheads="1"/>
            </p:cNvSpPr>
            <p:nvPr/>
          </p:nvSpPr>
          <p:spPr bwMode="auto">
            <a:xfrm>
              <a:off x="2400" y="2976"/>
              <a:ext cx="1920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2592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388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87" name="Line 19"/>
            <p:cNvSpPr>
              <a:spLocks noChangeShapeType="1"/>
            </p:cNvSpPr>
            <p:nvPr/>
          </p:nvSpPr>
          <p:spPr bwMode="auto">
            <a:xfrm>
              <a:off x="2832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89" name="Line 21"/>
            <p:cNvSpPr>
              <a:spLocks noChangeShapeType="1"/>
            </p:cNvSpPr>
            <p:nvPr/>
          </p:nvSpPr>
          <p:spPr bwMode="auto">
            <a:xfrm>
              <a:off x="2016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3840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216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5192" name="Line 24"/>
            <p:cNvSpPr>
              <a:spLocks noChangeShapeType="1"/>
            </p:cNvSpPr>
            <p:nvPr/>
          </p:nvSpPr>
          <p:spPr bwMode="auto">
            <a:xfrm>
              <a:off x="3456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35195" name="Object 27"/>
            <p:cNvGraphicFramePr>
              <a:graphicFrameLocks noChangeAspect="1"/>
            </p:cNvGraphicFramePr>
            <p:nvPr/>
          </p:nvGraphicFramePr>
          <p:xfrm>
            <a:off x="3552" y="3168"/>
            <a:ext cx="167" cy="176"/>
          </p:xfrm>
          <a:graphic>
            <a:graphicData uri="http://schemas.openxmlformats.org/presentationml/2006/ole">
              <p:oleObj spid="_x0000_s4104" name="Equation" r:id="rId8" imgW="266400" imgH="279360" progId="Equation.3">
                <p:embed/>
              </p:oleObj>
            </a:graphicData>
          </a:graphic>
        </p:graphicFrame>
        <p:graphicFrame>
          <p:nvGraphicFramePr>
            <p:cNvPr id="135197" name="Object 29"/>
            <p:cNvGraphicFramePr>
              <a:graphicFrameLocks noChangeAspect="1"/>
            </p:cNvGraphicFramePr>
            <p:nvPr/>
          </p:nvGraphicFramePr>
          <p:xfrm>
            <a:off x="2928" y="3120"/>
            <a:ext cx="159" cy="247"/>
          </p:xfrm>
          <a:graphic>
            <a:graphicData uri="http://schemas.openxmlformats.org/presentationml/2006/ole">
              <p:oleObj spid="_x0000_s4105" name="Equation" r:id="rId9" imgW="253800" imgH="393480" progId="Equation.3">
                <p:embed/>
              </p:oleObj>
            </a:graphicData>
          </a:graphic>
        </p:graphicFrame>
        <p:graphicFrame>
          <p:nvGraphicFramePr>
            <p:cNvPr id="135201" name="Object 33"/>
            <p:cNvGraphicFramePr>
              <a:graphicFrameLocks noChangeAspect="1"/>
            </p:cNvGraphicFramePr>
            <p:nvPr/>
          </p:nvGraphicFramePr>
          <p:xfrm>
            <a:off x="3168" y="2592"/>
            <a:ext cx="456" cy="360"/>
          </p:xfrm>
          <a:graphic>
            <a:graphicData uri="http://schemas.openxmlformats.org/presentationml/2006/ole">
              <p:oleObj spid="_x0000_s4106" name="Equation" r:id="rId10" imgW="723600" imgH="571320" progId="Equation.3">
                <p:embed/>
              </p:oleObj>
            </a:graphicData>
          </a:graphic>
        </p:graphicFrame>
      </p:grpSp>
      <p:graphicFrame>
        <p:nvGraphicFramePr>
          <p:cNvPr id="135204" name="Object 36"/>
          <p:cNvGraphicFramePr>
            <a:graphicFrameLocks noChangeAspect="1"/>
          </p:cNvGraphicFramePr>
          <p:nvPr/>
        </p:nvGraphicFramePr>
        <p:xfrm>
          <a:off x="2027238" y="1630363"/>
          <a:ext cx="669925" cy="277812"/>
        </p:xfrm>
        <a:graphic>
          <a:graphicData uri="http://schemas.openxmlformats.org/presentationml/2006/ole">
            <p:oleObj spid="_x0000_s4102" name="Equation" r:id="rId11" imgW="82548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1E55-75EC-4689-807D-7B0500024C89}" type="slidenum">
              <a:rPr lang="en-US"/>
              <a:pPr/>
              <a:t>6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tr-TR" u="sng" dirty="0" smtClean="0"/>
              <a:t>Birleşim için NFA</a:t>
            </a:r>
            <a:endParaRPr lang="en-US" u="sng" dirty="0"/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 bwMode="auto">
          <a:xfrm>
            <a:off x="3276600" y="20574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3505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38" name="Oval 22"/>
          <p:cNvSpPr>
            <a:spLocks noChangeArrowheads="1"/>
          </p:cNvSpPr>
          <p:nvPr/>
        </p:nvSpPr>
        <p:spPr bwMode="auto">
          <a:xfrm>
            <a:off x="51816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39" name="Oval 23"/>
          <p:cNvSpPr>
            <a:spLocks noChangeArrowheads="1"/>
          </p:cNvSpPr>
          <p:nvPr/>
        </p:nvSpPr>
        <p:spPr bwMode="auto">
          <a:xfrm>
            <a:off x="5105400" y="25146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41" name="Freeform 25"/>
          <p:cNvSpPr>
            <a:spLocks/>
          </p:cNvSpPr>
          <p:nvPr/>
        </p:nvSpPr>
        <p:spPr bwMode="auto">
          <a:xfrm>
            <a:off x="3886200" y="23749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4387850" y="1498600"/>
          <a:ext cx="646113" cy="571500"/>
        </p:xfrm>
        <a:graphic>
          <a:graphicData uri="http://schemas.openxmlformats.org/presentationml/2006/ole">
            <p:oleObj spid="_x0000_s5122" name="Equation" r:id="rId3" imgW="647640" imgH="571320" progId="Equation.3">
              <p:embed/>
            </p:oleObj>
          </a:graphicData>
        </a:graphic>
      </p:graphicFrame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3276600" y="45720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45" name="Oval 29"/>
          <p:cNvSpPr>
            <a:spLocks noChangeArrowheads="1"/>
          </p:cNvSpPr>
          <p:nvPr/>
        </p:nvSpPr>
        <p:spPr bwMode="auto">
          <a:xfrm>
            <a:off x="35052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46" name="Oval 30"/>
          <p:cNvSpPr>
            <a:spLocks noChangeArrowheads="1"/>
          </p:cNvSpPr>
          <p:nvPr/>
        </p:nvSpPr>
        <p:spPr bwMode="auto">
          <a:xfrm>
            <a:off x="51816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47" name="Oval 31"/>
          <p:cNvSpPr>
            <a:spLocks noChangeArrowheads="1"/>
          </p:cNvSpPr>
          <p:nvPr/>
        </p:nvSpPr>
        <p:spPr bwMode="auto">
          <a:xfrm>
            <a:off x="5105400" y="50292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7249" name="Freeform 33"/>
          <p:cNvSpPr>
            <a:spLocks/>
          </p:cNvSpPr>
          <p:nvPr/>
        </p:nvSpPr>
        <p:spPr bwMode="auto">
          <a:xfrm>
            <a:off x="3886200" y="48895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37250" name="Object 34"/>
          <p:cNvGraphicFramePr>
            <a:graphicFrameLocks noChangeAspect="1"/>
          </p:cNvGraphicFramePr>
          <p:nvPr/>
        </p:nvGraphicFramePr>
        <p:xfrm>
          <a:off x="4349750" y="4013200"/>
          <a:ext cx="723900" cy="571500"/>
        </p:xfrm>
        <a:graphic>
          <a:graphicData uri="http://schemas.openxmlformats.org/presentationml/2006/ole">
            <p:oleObj spid="_x0000_s5123" name="Equation" r:id="rId4" imgW="723600" imgH="571320" progId="Equation.3">
              <p:embed/>
            </p:oleObj>
          </a:graphicData>
        </a:graphic>
      </p:graphicFrame>
      <p:graphicFrame>
        <p:nvGraphicFramePr>
          <p:cNvPr id="137260" name="Object 44"/>
          <p:cNvGraphicFramePr>
            <a:graphicFrameLocks noChangeAspect="1"/>
          </p:cNvGraphicFramePr>
          <p:nvPr/>
        </p:nvGraphicFramePr>
        <p:xfrm>
          <a:off x="7000892" y="3429000"/>
          <a:ext cx="1511300" cy="571500"/>
        </p:xfrm>
        <a:graphic>
          <a:graphicData uri="http://schemas.openxmlformats.org/presentationml/2006/ole">
            <p:oleObj spid="_x0000_s5124" name="Equation" r:id="rId5" imgW="1511280" imgH="571320" progId="Equation.3">
              <p:embed/>
            </p:oleObj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838200" y="2819400"/>
            <a:ext cx="2667000" cy="2438400"/>
            <a:chOff x="528" y="1776"/>
            <a:chExt cx="1680" cy="1536"/>
          </a:xfrm>
        </p:grpSpPr>
        <p:sp>
          <p:nvSpPr>
            <p:cNvPr id="137256" name="Oval 40"/>
            <p:cNvSpPr>
              <a:spLocks noChangeArrowheads="1"/>
            </p:cNvSpPr>
            <p:nvPr/>
          </p:nvSpPr>
          <p:spPr bwMode="auto">
            <a:xfrm>
              <a:off x="91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7257" name="Line 41"/>
            <p:cNvSpPr>
              <a:spLocks noChangeShapeType="1"/>
            </p:cNvSpPr>
            <p:nvPr/>
          </p:nvSpPr>
          <p:spPr bwMode="auto">
            <a:xfrm flipV="1">
              <a:off x="1152" y="1776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>
              <a:off x="1152" y="2592"/>
              <a:ext cx="105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7259" name="Line 43"/>
            <p:cNvSpPr>
              <a:spLocks noChangeShapeType="1"/>
            </p:cNvSpPr>
            <p:nvPr/>
          </p:nvSpPr>
          <p:spPr bwMode="auto">
            <a:xfrm>
              <a:off x="528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37263" name="Object 47"/>
            <p:cNvGraphicFramePr>
              <a:graphicFrameLocks noChangeAspect="1"/>
            </p:cNvGraphicFramePr>
            <p:nvPr/>
          </p:nvGraphicFramePr>
          <p:xfrm>
            <a:off x="1584" y="1824"/>
            <a:ext cx="191" cy="240"/>
          </p:xfrm>
          <a:graphic>
            <a:graphicData uri="http://schemas.openxmlformats.org/presentationml/2006/ole">
              <p:oleObj spid="_x0000_s5125" name="Equation" r:id="rId6" imgW="304560" imgH="380880" progId="Equation.3">
                <p:embed/>
              </p:oleObj>
            </a:graphicData>
          </a:graphic>
        </p:graphicFrame>
        <p:graphicFrame>
          <p:nvGraphicFramePr>
            <p:cNvPr id="137264" name="Object 48"/>
            <p:cNvGraphicFramePr>
              <a:graphicFrameLocks noChangeAspect="1"/>
            </p:cNvGraphicFramePr>
            <p:nvPr/>
          </p:nvGraphicFramePr>
          <p:xfrm>
            <a:off x="1584" y="2688"/>
            <a:ext cx="191" cy="240"/>
          </p:xfrm>
          <a:graphic>
            <a:graphicData uri="http://schemas.openxmlformats.org/presentationml/2006/ole">
              <p:oleObj spid="_x0000_s5126" name="Equation" r:id="rId7" imgW="304560" imgH="3808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4D21-D0E5-4AB7-A6FC-F0CADB3D87BC}" type="slidenum">
              <a:rPr lang="en-US"/>
              <a:pPr/>
              <a:t>7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124200" y="2590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35052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47" name="Oval 7"/>
          <p:cNvSpPr>
            <a:spLocks noChangeArrowheads="1"/>
          </p:cNvSpPr>
          <p:nvPr/>
        </p:nvSpPr>
        <p:spPr bwMode="auto">
          <a:xfrm>
            <a:off x="45720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38862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49" name="Freeform 9"/>
          <p:cNvSpPr>
            <a:spLocks/>
          </p:cNvSpPr>
          <p:nvPr/>
        </p:nvSpPr>
        <p:spPr bwMode="auto">
          <a:xfrm>
            <a:off x="3416300" y="29591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51" name="Oval 11"/>
          <p:cNvSpPr>
            <a:spLocks noChangeArrowheads="1"/>
          </p:cNvSpPr>
          <p:nvPr/>
        </p:nvSpPr>
        <p:spPr bwMode="auto">
          <a:xfrm>
            <a:off x="4495800" y="35052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3276600" y="2743200"/>
          <a:ext cx="265113" cy="279400"/>
        </p:xfrm>
        <a:graphic>
          <a:graphicData uri="http://schemas.openxmlformats.org/presentationml/2006/ole">
            <p:oleObj spid="_x0000_s6146" name="Equation" r:id="rId3" imgW="266400" imgH="279360" progId="Equation.3">
              <p:embed/>
            </p:oleObj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4038600" y="3352800"/>
          <a:ext cx="252413" cy="392113"/>
        </p:xfrm>
        <a:graphic>
          <a:graphicData uri="http://schemas.openxmlformats.org/presentationml/2006/ole">
            <p:oleObj spid="_x0000_s6147" name="Equation" r:id="rId4" imgW="253800" imgH="393480" progId="Equation.3">
              <p:embed/>
            </p:oleObj>
          </a:graphicData>
        </a:graphic>
      </p:graphicFrame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048000" y="54864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33528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54102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>
            <a:off x="37338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5334000" y="59436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43434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>
            <a:off x="47244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38263" name="Object 23"/>
          <p:cNvGraphicFramePr>
            <a:graphicFrameLocks noChangeAspect="1"/>
          </p:cNvGraphicFramePr>
          <p:nvPr/>
        </p:nvGraphicFramePr>
        <p:xfrm>
          <a:off x="4876800" y="5791200"/>
          <a:ext cx="265113" cy="279400"/>
        </p:xfrm>
        <a:graphic>
          <a:graphicData uri="http://schemas.openxmlformats.org/presentationml/2006/ole">
            <p:oleObj spid="_x0000_s6148" name="Equation" r:id="rId5" imgW="266400" imgH="279360" progId="Equation.3">
              <p:embed/>
            </p:oleObj>
          </a:graphicData>
        </a:graphic>
      </p:graphicFrame>
      <p:graphicFrame>
        <p:nvGraphicFramePr>
          <p:cNvPr id="138264" name="Object 24"/>
          <p:cNvGraphicFramePr>
            <a:graphicFrameLocks noChangeAspect="1"/>
          </p:cNvGraphicFramePr>
          <p:nvPr/>
        </p:nvGraphicFramePr>
        <p:xfrm>
          <a:off x="3886200" y="5715000"/>
          <a:ext cx="252413" cy="392113"/>
        </p:xfrm>
        <a:graphic>
          <a:graphicData uri="http://schemas.openxmlformats.org/presentationml/2006/ole">
            <p:oleObj spid="_x0000_s6149" name="Equation" r:id="rId6" imgW="253800" imgH="393480" progId="Equation.3">
              <p:embed/>
            </p:oleObj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57200" y="3810000"/>
            <a:ext cx="3048000" cy="2362200"/>
            <a:chOff x="288" y="2400"/>
            <a:chExt cx="1920" cy="1488"/>
          </a:xfrm>
        </p:grpSpPr>
        <p:sp>
          <p:nvSpPr>
            <p:cNvPr id="138271" name="Oval 31"/>
            <p:cNvSpPr>
              <a:spLocks noChangeArrowheads="1"/>
            </p:cNvSpPr>
            <p:nvPr/>
          </p:nvSpPr>
          <p:spPr bwMode="auto">
            <a:xfrm>
              <a:off x="672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72" name="Line 32"/>
            <p:cNvSpPr>
              <a:spLocks noChangeShapeType="1"/>
            </p:cNvSpPr>
            <p:nvPr/>
          </p:nvSpPr>
          <p:spPr bwMode="auto">
            <a:xfrm flipV="1">
              <a:off x="912" y="2400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73" name="Line 33"/>
            <p:cNvSpPr>
              <a:spLocks noChangeShapeType="1"/>
            </p:cNvSpPr>
            <p:nvPr/>
          </p:nvSpPr>
          <p:spPr bwMode="auto">
            <a:xfrm>
              <a:off x="912" y="2976"/>
              <a:ext cx="120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74" name="Line 34"/>
            <p:cNvSpPr>
              <a:spLocks noChangeShapeType="1"/>
            </p:cNvSpPr>
            <p:nvPr/>
          </p:nvSpPr>
          <p:spPr bwMode="auto">
            <a:xfrm>
              <a:off x="28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38275" name="Object 35"/>
            <p:cNvGraphicFramePr>
              <a:graphicFrameLocks noChangeAspect="1"/>
            </p:cNvGraphicFramePr>
            <p:nvPr/>
          </p:nvGraphicFramePr>
          <p:xfrm>
            <a:off x="1392" y="2400"/>
            <a:ext cx="191" cy="240"/>
          </p:xfrm>
          <a:graphic>
            <a:graphicData uri="http://schemas.openxmlformats.org/presentationml/2006/ole">
              <p:oleObj spid="_x0000_s6153" name="Equation" r:id="rId7" imgW="304560" imgH="380880" progId="Equation.3">
                <p:embed/>
              </p:oleObj>
            </a:graphicData>
          </a:graphic>
        </p:graphicFrame>
        <p:graphicFrame>
          <p:nvGraphicFramePr>
            <p:cNvPr id="138276" name="Object 36"/>
            <p:cNvGraphicFramePr>
              <a:graphicFrameLocks noChangeAspect="1"/>
            </p:cNvGraphicFramePr>
            <p:nvPr/>
          </p:nvGraphicFramePr>
          <p:xfrm>
            <a:off x="1344" y="3072"/>
            <a:ext cx="191" cy="240"/>
          </p:xfrm>
          <a:graphic>
            <a:graphicData uri="http://schemas.openxmlformats.org/presentationml/2006/ole">
              <p:oleObj spid="_x0000_s6154" name="Equation" r:id="rId8" imgW="304560" imgH="380880" progId="Equation.3">
                <p:embed/>
              </p:oleObj>
            </a:graphicData>
          </a:graphic>
        </p:graphicFrame>
      </p:grpSp>
      <p:graphicFrame>
        <p:nvGraphicFramePr>
          <p:cNvPr id="138277" name="Object 37"/>
          <p:cNvGraphicFramePr>
            <a:graphicFrameLocks noChangeAspect="1"/>
          </p:cNvGraphicFramePr>
          <p:nvPr/>
        </p:nvGraphicFramePr>
        <p:xfrm>
          <a:off x="3270250" y="1866900"/>
          <a:ext cx="2095500" cy="723900"/>
        </p:xfrm>
        <a:graphic>
          <a:graphicData uri="http://schemas.openxmlformats.org/presentationml/2006/ole">
            <p:oleObj spid="_x0000_s6150" name="Equation" r:id="rId9" imgW="2095200" imgH="723600" progId="Equation.3">
              <p:embed/>
            </p:oleObj>
          </a:graphicData>
        </a:graphic>
      </p:graphicFrame>
      <p:graphicFrame>
        <p:nvGraphicFramePr>
          <p:cNvPr id="138278" name="Object 38"/>
          <p:cNvGraphicFramePr>
            <a:graphicFrameLocks noChangeAspect="1"/>
          </p:cNvGraphicFramePr>
          <p:nvPr/>
        </p:nvGraphicFramePr>
        <p:xfrm>
          <a:off x="3581400" y="4876800"/>
          <a:ext cx="1930400" cy="571500"/>
        </p:xfrm>
        <a:graphic>
          <a:graphicData uri="http://schemas.openxmlformats.org/presentationml/2006/ole">
            <p:oleObj spid="_x0000_s6151" name="Equation" r:id="rId10" imgW="1930320" imgH="571320" progId="Equation.3">
              <p:embed/>
            </p:oleObj>
          </a:graphicData>
        </a:graphic>
      </p:graphicFrame>
      <p:graphicFrame>
        <p:nvGraphicFramePr>
          <p:cNvPr id="138279" name="Object 39"/>
          <p:cNvGraphicFramePr>
            <a:graphicFrameLocks noChangeAspect="1"/>
          </p:cNvGraphicFramePr>
          <p:nvPr/>
        </p:nvGraphicFramePr>
        <p:xfrm>
          <a:off x="2057400" y="838200"/>
          <a:ext cx="4597400" cy="723900"/>
        </p:xfrm>
        <a:graphic>
          <a:graphicData uri="http://schemas.openxmlformats.org/presentationml/2006/ole">
            <p:oleObj spid="_x0000_s6152" name="Equation" r:id="rId11" imgW="459720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86E8-822D-4524-89A7-0F762A15CE66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smtClean="0"/>
              <a:t>Bitiştirme (</a:t>
            </a:r>
            <a:r>
              <a:rPr lang="en-US" u="sng" dirty="0" smtClean="0"/>
              <a:t>Concatenation</a:t>
            </a:r>
            <a:r>
              <a:rPr lang="tr-TR" u="sng" dirty="0" smtClean="0"/>
              <a:t>)</a:t>
            </a:r>
            <a:endParaRPr lang="en-US" u="sng" dirty="0"/>
          </a:p>
        </p:txBody>
      </p:sp>
      <p:graphicFrame>
        <p:nvGraphicFramePr>
          <p:cNvPr id="295936" name="Object 0"/>
          <p:cNvGraphicFramePr>
            <a:graphicFrameLocks noChangeAspect="1"/>
          </p:cNvGraphicFramePr>
          <p:nvPr/>
        </p:nvGraphicFramePr>
        <p:xfrm>
          <a:off x="4143372" y="5715016"/>
          <a:ext cx="927100" cy="571500"/>
        </p:xfrm>
        <a:graphic>
          <a:graphicData uri="http://schemas.openxmlformats.org/presentationml/2006/ole">
            <p:oleObj spid="_x0000_s7170" name="Equation" r:id="rId3" imgW="927000" imgH="571320" progId="Equation.3">
              <p:embed/>
            </p:oleObj>
          </a:graphicData>
        </a:graphic>
      </p:graphicFrame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990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1219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2" name="Oval 8"/>
          <p:cNvSpPr>
            <a:spLocks noChangeArrowheads="1"/>
          </p:cNvSpPr>
          <p:nvPr/>
        </p:nvSpPr>
        <p:spPr bwMode="auto">
          <a:xfrm>
            <a:off x="2895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3" name="Oval 9"/>
          <p:cNvSpPr>
            <a:spLocks noChangeArrowheads="1"/>
          </p:cNvSpPr>
          <p:nvPr/>
        </p:nvSpPr>
        <p:spPr bwMode="auto">
          <a:xfrm>
            <a:off x="2819400" y="41148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6096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5" name="Freeform 11"/>
          <p:cNvSpPr>
            <a:spLocks/>
          </p:cNvSpPr>
          <p:nvPr/>
        </p:nvSpPr>
        <p:spPr bwMode="auto">
          <a:xfrm>
            <a:off x="1600200" y="39751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5937" name="Object 1"/>
          <p:cNvGraphicFramePr>
            <a:graphicFrameLocks noChangeAspect="1"/>
          </p:cNvGraphicFramePr>
          <p:nvPr/>
        </p:nvGraphicFramePr>
        <p:xfrm>
          <a:off x="2101850" y="3098800"/>
          <a:ext cx="646113" cy="571500"/>
        </p:xfrm>
        <a:graphic>
          <a:graphicData uri="http://schemas.openxmlformats.org/presentationml/2006/ole">
            <p:oleObj spid="_x0000_s7171" name="Equation" r:id="rId4" imgW="647640" imgH="571320" progId="Equation.3">
              <p:embed/>
            </p:oleObj>
          </a:graphicData>
        </a:graphic>
      </p:graphicFrame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4419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79" name="Oval 15"/>
          <p:cNvSpPr>
            <a:spLocks noChangeArrowheads="1"/>
          </p:cNvSpPr>
          <p:nvPr/>
        </p:nvSpPr>
        <p:spPr bwMode="auto">
          <a:xfrm>
            <a:off x="4648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80" name="Oval 16"/>
          <p:cNvSpPr>
            <a:spLocks noChangeArrowheads="1"/>
          </p:cNvSpPr>
          <p:nvPr/>
        </p:nvSpPr>
        <p:spPr bwMode="auto">
          <a:xfrm>
            <a:off x="6324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81" name="Oval 17"/>
          <p:cNvSpPr>
            <a:spLocks noChangeArrowheads="1"/>
          </p:cNvSpPr>
          <p:nvPr/>
        </p:nvSpPr>
        <p:spPr bwMode="auto">
          <a:xfrm>
            <a:off x="6248400" y="41148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9283" name="Freeform 19"/>
          <p:cNvSpPr>
            <a:spLocks/>
          </p:cNvSpPr>
          <p:nvPr/>
        </p:nvSpPr>
        <p:spPr bwMode="auto">
          <a:xfrm>
            <a:off x="5029200" y="3975100"/>
            <a:ext cx="1295400" cy="596900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96" y="88"/>
              </a:cxn>
              <a:cxn ang="0">
                <a:pos x="192" y="328"/>
              </a:cxn>
              <a:cxn ang="0">
                <a:pos x="384" y="40"/>
              </a:cxn>
              <a:cxn ang="0">
                <a:pos x="480" y="376"/>
              </a:cxn>
              <a:cxn ang="0">
                <a:pos x="672" y="40"/>
              </a:cxn>
              <a:cxn ang="0">
                <a:pos x="816" y="136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5938" name="Object 2"/>
          <p:cNvGraphicFramePr>
            <a:graphicFrameLocks noChangeAspect="1"/>
          </p:cNvGraphicFramePr>
          <p:nvPr/>
        </p:nvGraphicFramePr>
        <p:xfrm>
          <a:off x="5492750" y="3098800"/>
          <a:ext cx="723900" cy="571500"/>
        </p:xfrm>
        <a:graphic>
          <a:graphicData uri="http://schemas.openxmlformats.org/presentationml/2006/ole">
            <p:oleObj spid="_x0000_s7172" name="Equation" r:id="rId5" imgW="723600" imgH="571320" progId="Equation.3">
              <p:embed/>
            </p:oleObj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352800" y="3886200"/>
            <a:ext cx="1295400" cy="457200"/>
            <a:chOff x="2112" y="2448"/>
            <a:chExt cx="816" cy="288"/>
          </a:xfrm>
        </p:grpSpPr>
        <p:sp>
          <p:nvSpPr>
            <p:cNvPr id="139282" name="Line 18"/>
            <p:cNvSpPr>
              <a:spLocks noChangeShapeType="1"/>
            </p:cNvSpPr>
            <p:nvPr/>
          </p:nvSpPr>
          <p:spPr bwMode="auto">
            <a:xfrm>
              <a:off x="2112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295940" name="Object 4"/>
            <p:cNvGraphicFramePr>
              <a:graphicFrameLocks noChangeAspect="1"/>
            </p:cNvGraphicFramePr>
            <p:nvPr/>
          </p:nvGraphicFramePr>
          <p:xfrm>
            <a:off x="2448" y="2448"/>
            <a:ext cx="191" cy="240"/>
          </p:xfrm>
          <a:graphic>
            <a:graphicData uri="http://schemas.openxmlformats.org/presentationml/2006/ole">
              <p:oleObj spid="_x0000_s7174" name="Equation" r:id="rId6" imgW="304560" imgH="380880" progId="Equation.3">
                <p:embed/>
              </p:oleObj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781800" y="3886200"/>
            <a:ext cx="1447800" cy="762000"/>
            <a:chOff x="4272" y="2448"/>
            <a:chExt cx="912" cy="480"/>
          </a:xfrm>
        </p:grpSpPr>
        <p:sp>
          <p:nvSpPr>
            <p:cNvPr id="139285" name="Oval 21"/>
            <p:cNvSpPr>
              <a:spLocks noChangeArrowheads="1"/>
            </p:cNvSpPr>
            <p:nvPr/>
          </p:nvSpPr>
          <p:spPr bwMode="auto">
            <a:xfrm>
              <a:off x="4896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86" name="Oval 22"/>
            <p:cNvSpPr>
              <a:spLocks noChangeArrowheads="1"/>
            </p:cNvSpPr>
            <p:nvPr/>
          </p:nvSpPr>
          <p:spPr bwMode="auto">
            <a:xfrm>
              <a:off x="4848" y="259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88" name="Line 24"/>
            <p:cNvSpPr>
              <a:spLocks noChangeShapeType="1"/>
            </p:cNvSpPr>
            <p:nvPr/>
          </p:nvSpPr>
          <p:spPr bwMode="auto">
            <a:xfrm>
              <a:off x="4272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295939" name="Object 3"/>
            <p:cNvGraphicFramePr>
              <a:graphicFrameLocks noChangeAspect="1"/>
            </p:cNvGraphicFramePr>
            <p:nvPr/>
          </p:nvGraphicFramePr>
          <p:xfrm>
            <a:off x="4560" y="2448"/>
            <a:ext cx="191" cy="240"/>
          </p:xfrm>
          <a:graphic>
            <a:graphicData uri="http://schemas.openxmlformats.org/presentationml/2006/ole">
              <p:oleObj spid="_x0000_s7173" name="Equation" r:id="rId7" imgW="304560" imgH="3808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9248-9821-4D05-9DAC-4A8BE7E92B6C}" type="slidenum">
              <a:rPr lang="en-US"/>
              <a:pPr/>
              <a:t>9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066800" y="40386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1447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25146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18288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7" name="Freeform 9"/>
          <p:cNvSpPr>
            <a:spLocks/>
          </p:cNvSpPr>
          <p:nvPr/>
        </p:nvSpPr>
        <p:spPr bwMode="auto">
          <a:xfrm>
            <a:off x="1358900" y="4406900"/>
            <a:ext cx="482600" cy="622300"/>
          </a:xfrm>
          <a:custGeom>
            <a:avLst/>
            <a:gdLst/>
            <a:ahLst/>
            <a:cxnLst>
              <a:cxn ang="0">
                <a:pos x="104" y="392"/>
              </a:cxn>
              <a:cxn ang="0">
                <a:pos x="8" y="152"/>
              </a:cxn>
              <a:cxn ang="0">
                <a:pos x="152" y="8"/>
              </a:cxn>
              <a:cxn ang="0">
                <a:pos x="296" y="104"/>
              </a:cxn>
              <a:cxn ang="0">
                <a:pos x="200" y="392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533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299" name="Oval 11"/>
          <p:cNvSpPr>
            <a:spLocks noChangeArrowheads="1"/>
          </p:cNvSpPr>
          <p:nvPr/>
        </p:nvSpPr>
        <p:spPr bwMode="auto">
          <a:xfrm>
            <a:off x="2438400" y="49530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0300" name="Object 12"/>
          <p:cNvGraphicFramePr>
            <a:graphicFrameLocks noChangeAspect="1"/>
          </p:cNvGraphicFramePr>
          <p:nvPr/>
        </p:nvGraphicFramePr>
        <p:xfrm>
          <a:off x="1219200" y="4191000"/>
          <a:ext cx="265113" cy="279400"/>
        </p:xfrm>
        <a:graphic>
          <a:graphicData uri="http://schemas.openxmlformats.org/presentationml/2006/ole">
            <p:oleObj spid="_x0000_s8194" name="Equation" r:id="rId3" imgW="266400" imgH="279360" progId="Equation.3">
              <p:embed/>
            </p:oleObj>
          </a:graphicData>
        </a:graphic>
      </p:graphicFrame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1981200" y="4800600"/>
          <a:ext cx="252413" cy="392113"/>
        </p:xfrm>
        <a:graphic>
          <a:graphicData uri="http://schemas.openxmlformats.org/presentationml/2006/ole">
            <p:oleObj spid="_x0000_s8195" name="Equation" r:id="rId4" imgW="253800" imgH="393480" progId="Equation.3">
              <p:embed/>
            </p:oleObj>
          </a:graphicData>
        </a:graphic>
      </p:graphicFrame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038600" y="44958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04" name="Oval 16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05" name="Oval 17"/>
          <p:cNvSpPr>
            <a:spLocks noChangeArrowheads="1"/>
          </p:cNvSpPr>
          <p:nvPr/>
        </p:nvSpPr>
        <p:spPr bwMode="auto">
          <a:xfrm>
            <a:off x="6400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06" name="Line 18"/>
          <p:cNvSpPr>
            <a:spLocks noChangeShapeType="1"/>
          </p:cNvSpPr>
          <p:nvPr/>
        </p:nvSpPr>
        <p:spPr bwMode="auto">
          <a:xfrm>
            <a:off x="47244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08" name="Oval 20"/>
          <p:cNvSpPr>
            <a:spLocks noChangeArrowheads="1"/>
          </p:cNvSpPr>
          <p:nvPr/>
        </p:nvSpPr>
        <p:spPr bwMode="auto">
          <a:xfrm>
            <a:off x="6324600" y="4953000"/>
            <a:ext cx="533400" cy="533400"/>
          </a:xfrm>
          <a:prstGeom prst="ellips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09" name="Oval 21"/>
          <p:cNvSpPr>
            <a:spLocks noChangeArrowheads="1"/>
          </p:cNvSpPr>
          <p:nvPr/>
        </p:nvSpPr>
        <p:spPr bwMode="auto">
          <a:xfrm>
            <a:off x="53340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0310" name="Line 22"/>
          <p:cNvSpPr>
            <a:spLocks noChangeShapeType="1"/>
          </p:cNvSpPr>
          <p:nvPr/>
        </p:nvSpPr>
        <p:spPr bwMode="auto">
          <a:xfrm>
            <a:off x="57150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0311" name="Object 23"/>
          <p:cNvGraphicFramePr>
            <a:graphicFrameLocks noChangeAspect="1"/>
          </p:cNvGraphicFramePr>
          <p:nvPr/>
        </p:nvGraphicFramePr>
        <p:xfrm>
          <a:off x="5867400" y="4800600"/>
          <a:ext cx="265113" cy="279400"/>
        </p:xfrm>
        <a:graphic>
          <a:graphicData uri="http://schemas.openxmlformats.org/presentationml/2006/ole">
            <p:oleObj spid="_x0000_s8196" name="Equation" r:id="rId5" imgW="266400" imgH="279360" progId="Equation.3">
              <p:embed/>
            </p:oleObj>
          </a:graphicData>
        </a:graphic>
      </p:graphicFrame>
      <p:graphicFrame>
        <p:nvGraphicFramePr>
          <p:cNvPr id="140312" name="Object 24"/>
          <p:cNvGraphicFramePr>
            <a:graphicFrameLocks noChangeAspect="1"/>
          </p:cNvGraphicFramePr>
          <p:nvPr/>
        </p:nvGraphicFramePr>
        <p:xfrm>
          <a:off x="4876800" y="4724400"/>
          <a:ext cx="252413" cy="392113"/>
        </p:xfrm>
        <a:graphic>
          <a:graphicData uri="http://schemas.openxmlformats.org/presentationml/2006/ole">
            <p:oleObj spid="_x0000_s8197" name="Equation" r:id="rId6" imgW="253800" imgH="393480" progId="Equation.3">
              <p:embed/>
            </p:oleObj>
          </a:graphicData>
        </a:graphic>
      </p:graphicFrame>
      <p:graphicFrame>
        <p:nvGraphicFramePr>
          <p:cNvPr id="140313" name="Object 25"/>
          <p:cNvGraphicFramePr>
            <a:graphicFrameLocks noChangeAspect="1"/>
          </p:cNvGraphicFramePr>
          <p:nvPr/>
        </p:nvGraphicFramePr>
        <p:xfrm>
          <a:off x="1136650" y="3238500"/>
          <a:ext cx="2095500" cy="723900"/>
        </p:xfrm>
        <a:graphic>
          <a:graphicData uri="http://schemas.openxmlformats.org/presentationml/2006/ole">
            <p:oleObj spid="_x0000_s8198" name="Equation" r:id="rId7" imgW="2095200" imgH="723600" progId="Equation.3">
              <p:embed/>
            </p:oleObj>
          </a:graphicData>
        </a:graphic>
      </p:graphicFrame>
      <p:graphicFrame>
        <p:nvGraphicFramePr>
          <p:cNvPr id="140314" name="Object 26"/>
          <p:cNvGraphicFramePr>
            <a:graphicFrameLocks noChangeAspect="1"/>
          </p:cNvGraphicFramePr>
          <p:nvPr/>
        </p:nvGraphicFramePr>
        <p:xfrm>
          <a:off x="4610100" y="3784600"/>
          <a:ext cx="1930400" cy="571500"/>
        </p:xfrm>
        <a:graphic>
          <a:graphicData uri="http://schemas.openxmlformats.org/presentationml/2006/ole">
            <p:oleObj spid="_x0000_s8199" name="Equation" r:id="rId8" imgW="1930320" imgH="571320" progId="Equation.3">
              <p:embed/>
            </p:oleObj>
          </a:graphicData>
        </a:graphic>
      </p:graphicFrame>
      <p:graphicFrame>
        <p:nvGraphicFramePr>
          <p:cNvPr id="140315" name="Object 27"/>
          <p:cNvGraphicFramePr>
            <a:graphicFrameLocks noChangeAspect="1"/>
          </p:cNvGraphicFramePr>
          <p:nvPr/>
        </p:nvGraphicFramePr>
        <p:xfrm>
          <a:off x="2133600" y="1295400"/>
          <a:ext cx="5689600" cy="723900"/>
        </p:xfrm>
        <a:graphic>
          <a:graphicData uri="http://schemas.openxmlformats.org/presentationml/2006/ole">
            <p:oleObj spid="_x0000_s8200" name="Equation" r:id="rId9" imgW="5689440" imgH="723600" progId="Equation.3">
              <p:embed/>
            </p:oleObj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971800" y="4724400"/>
            <a:ext cx="1371600" cy="457200"/>
            <a:chOff x="1872" y="2976"/>
            <a:chExt cx="864" cy="288"/>
          </a:xfrm>
        </p:grpSpPr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1872" y="326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40320" name="Object 32"/>
            <p:cNvGraphicFramePr>
              <a:graphicFrameLocks noChangeAspect="1"/>
            </p:cNvGraphicFramePr>
            <p:nvPr/>
          </p:nvGraphicFramePr>
          <p:xfrm>
            <a:off x="2160" y="2976"/>
            <a:ext cx="191" cy="240"/>
          </p:xfrm>
          <a:graphic>
            <a:graphicData uri="http://schemas.openxmlformats.org/presentationml/2006/ole">
              <p:oleObj spid="_x0000_s8202" name="Equation" r:id="rId10" imgW="304560" imgH="380880" progId="Equation.3">
                <p:embed/>
              </p:oleObj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58000" y="4724400"/>
            <a:ext cx="1447800" cy="762000"/>
            <a:chOff x="4320" y="2976"/>
            <a:chExt cx="912" cy="480"/>
          </a:xfrm>
        </p:grpSpPr>
        <p:sp>
          <p:nvSpPr>
            <p:cNvPr id="140316" name="Oval 28"/>
            <p:cNvSpPr>
              <a:spLocks noChangeArrowheads="1"/>
            </p:cNvSpPr>
            <p:nvPr/>
          </p:nvSpPr>
          <p:spPr bwMode="auto">
            <a:xfrm>
              <a:off x="4944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0317" name="Oval 29"/>
            <p:cNvSpPr>
              <a:spLocks noChangeArrowheads="1"/>
            </p:cNvSpPr>
            <p:nvPr/>
          </p:nvSpPr>
          <p:spPr bwMode="auto">
            <a:xfrm>
              <a:off x="4896" y="31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4320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140321" name="Object 33"/>
            <p:cNvGraphicFramePr>
              <a:graphicFrameLocks noChangeAspect="1"/>
            </p:cNvGraphicFramePr>
            <p:nvPr/>
          </p:nvGraphicFramePr>
          <p:xfrm>
            <a:off x="4560" y="2976"/>
            <a:ext cx="191" cy="240"/>
          </p:xfrm>
          <a:graphic>
            <a:graphicData uri="http://schemas.openxmlformats.org/presentationml/2006/ole">
              <p:oleObj spid="_x0000_s8201" name="Equation" r:id="rId11" imgW="304560" imgH="3808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161</Words>
  <Application>Microsoft Office PowerPoint</Application>
  <PresentationFormat>Ekran Gösterisi (4:3)</PresentationFormat>
  <Paragraphs>83</Paragraphs>
  <Slides>23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5" baseType="lpstr">
      <vt:lpstr>Ofis Teması</vt:lpstr>
      <vt:lpstr>Equation</vt:lpstr>
      <vt:lpstr>Regüler İfadelerden NFA’ya  ve NFA’dan Regüler İfadelere</vt:lpstr>
      <vt:lpstr>Slayt 2</vt:lpstr>
      <vt:lpstr>Slayt 3</vt:lpstr>
      <vt:lpstr>Slayt 4</vt:lpstr>
      <vt:lpstr>Örnek</vt:lpstr>
      <vt:lpstr>Birleşim için NFA</vt:lpstr>
      <vt:lpstr>Örnek</vt:lpstr>
      <vt:lpstr>Bitiştirme (Concatenation)</vt:lpstr>
      <vt:lpstr>Örnek</vt:lpstr>
      <vt:lpstr>Slayt 10</vt:lpstr>
      <vt:lpstr>Kleene Star İşlemi</vt:lpstr>
      <vt:lpstr>Örnek</vt:lpstr>
      <vt:lpstr>Reverse</vt:lpstr>
      <vt:lpstr>Slayt 14</vt:lpstr>
      <vt:lpstr>Slayt 15</vt:lpstr>
      <vt:lpstr>Slayt 16</vt:lpstr>
      <vt:lpstr>Kesişim</vt:lpstr>
      <vt:lpstr>Slayt 18</vt:lpstr>
      <vt:lpstr>Slayt 19</vt:lpstr>
      <vt:lpstr>Slayt 20</vt:lpstr>
      <vt:lpstr>Slayt 21</vt:lpstr>
      <vt:lpstr>Slayt 22</vt:lpstr>
      <vt:lpstr>Slayt 23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bsm301</dc:title>
  <dc:creator>ny</dc:creator>
  <cp:lastModifiedBy>bsm</cp:lastModifiedBy>
  <cp:revision>6</cp:revision>
  <dcterms:created xsi:type="dcterms:W3CDTF">2010-10-16T19:29:07Z</dcterms:created>
  <dcterms:modified xsi:type="dcterms:W3CDTF">2010-10-27T11:10:48Z</dcterms:modified>
</cp:coreProperties>
</file>