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0" r:id="rId13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r>
              <a:rPr lang="en-GB" altLang="tr-TR" smtClean="0"/>
              <a:t>Second level</a:t>
            </a:r>
          </a:p>
          <a:p>
            <a:pPr lvl="2"/>
            <a:r>
              <a:rPr lang="en-GB" altLang="tr-TR" smtClean="0"/>
              <a:t>Third level</a:t>
            </a:r>
          </a:p>
          <a:p>
            <a:pPr lvl="3"/>
            <a:r>
              <a:rPr lang="en-GB" altLang="tr-TR" smtClean="0"/>
              <a:t>Fourth level</a:t>
            </a:r>
          </a:p>
          <a:p>
            <a:pPr lvl="4"/>
            <a:r>
              <a:rPr lang="en-GB" altLang="tr-TR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6841615-2ABA-4596-AE3F-83940D3A63DD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539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2538413"/>
            <a:ext cx="6407150" cy="890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altLang="tr-TR" noProof="0" smtClean="0"/>
              <a:t>Asıl başlık stili için tıklatın</a:t>
            </a:r>
            <a:endParaRPr lang="en-GB" altLang="tr-T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02013"/>
            <a:ext cx="6400800" cy="792162"/>
          </a:xfrm>
        </p:spPr>
        <p:txBody>
          <a:bodyPr anchor="ctr"/>
          <a:lstStyle>
            <a:lvl1pPr marL="0" indent="0"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altLang="tr-TR" noProof="0" smtClean="0"/>
              <a:t>Asıl alt başlık stilini düzenlemek için tıklatın</a:t>
            </a:r>
            <a:endParaRPr lang="en-GB" altLang="tr-TR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AE41E-AA23-4B77-A6E0-E9D0A1E3A420}" type="slidenum">
              <a:rPr lang="en-GB" altLang="tr-TR"/>
              <a:pPr/>
              <a:t>‹#›</a:t>
            </a:fld>
            <a:endParaRPr lang="en-GB" altLang="tr-T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119A-278C-400D-80E9-64AFCA1DF72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765166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7400" cy="560228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60228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13ED-713E-4963-B9C4-19E59CF87FB1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9255542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06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4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286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2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66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23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74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36F6-E8A3-4027-8256-1553124FC81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118088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360451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7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7977-80FB-43E0-9F48-199C10B7944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25866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01580-1227-43EB-B0D7-B2D34675BD5F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183688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D82F-5FC0-4C5F-851F-089CB74B8B1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922681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6C1D-0B95-4213-A266-2AC07A6D9B65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501285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CE5E-42D8-4F7F-9574-1E0C6DFA88D2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7515014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42402-9F72-406D-9247-05BFC003C03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07009053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1775-E9AA-4C88-82D5-FB9E497D8573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1007746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endParaRPr lang="en-GB" altLang="tr-T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97650"/>
            <a:ext cx="289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fld id="{B68E733D-04F6-4C4A-A2A7-FCFBEB09DBCF}" type="slidenum">
              <a:rPr lang="en-GB" altLang="tr-TR"/>
              <a:pPr/>
              <a:t>‹#›</a:t>
            </a:fld>
            <a:endParaRPr lang="en-GB" altLang="tr-T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GB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 sz="1800"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altLang="tr-TR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2292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2299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3808" y="3335362"/>
            <a:ext cx="5827713" cy="962025"/>
          </a:xfrm>
        </p:spPr>
        <p:txBody>
          <a:bodyPr/>
          <a:lstStyle/>
          <a:p>
            <a:r>
              <a:rPr lang="tr-TR" altLang="tr-T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BSM447 – MOBİL UYGULAMA GELİŞTİRME</a:t>
            </a:r>
            <a:endParaRPr lang="tr-TR" altLang="tr-T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6113" y="4538098"/>
            <a:ext cx="6400800" cy="550863"/>
          </a:xfrm>
        </p:spPr>
        <p:txBody>
          <a:bodyPr/>
          <a:lstStyle/>
          <a:p>
            <a:r>
              <a:rPr lang="tr-TR" altLang="tr-TR" noProof="1" smtClean="0"/>
              <a:t>Öğr. Gör. Nevzat TAŞBAŞI</a:t>
            </a:r>
            <a:endParaRPr lang="tr-TR" altLang="tr-TR" noProof="1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351384" y="3573016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70887" y="4512698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7092280" y="56994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</a:t>
            </a:r>
            <a:endParaRPr lang="tr-T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372200" cy="38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198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Kaynaklar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805880" y="2780928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tr-TR" dirty="0" err="1" smtClean="0"/>
              <a:t>Reto</a:t>
            </a:r>
            <a:r>
              <a:rPr lang="tr-TR" dirty="0" smtClean="0"/>
              <a:t> </a:t>
            </a:r>
            <a:r>
              <a:rPr lang="tr-TR" dirty="0" err="1" smtClean="0"/>
              <a:t>Meier</a:t>
            </a:r>
            <a:r>
              <a:rPr lang="tr-TR" dirty="0" smtClean="0"/>
              <a:t>, "</a:t>
            </a:r>
            <a:r>
              <a:rPr lang="tr-TR" dirty="0"/>
              <a:t>Professional </a:t>
            </a:r>
            <a:r>
              <a:rPr lang="tr-TR" dirty="0" err="1"/>
              <a:t>Android</a:t>
            </a:r>
            <a:r>
              <a:rPr lang="tr-TR" dirty="0"/>
              <a:t> 4 Application </a:t>
            </a:r>
            <a:r>
              <a:rPr lang="tr-TR" dirty="0" smtClean="0"/>
              <a:t>Development, 2012.</a:t>
            </a:r>
          </a:p>
          <a:p>
            <a:pPr marL="457200" indent="-457200">
              <a:buAutoNum type="arabicPeriod"/>
            </a:pPr>
            <a:endParaRPr lang="tr-TR" dirty="0" smtClean="0"/>
          </a:p>
          <a:p>
            <a:pPr marL="457200" indent="-457200">
              <a:buAutoNum type="arabicPeriod"/>
            </a:pPr>
            <a:r>
              <a:rPr lang="tr-TR" dirty="0"/>
              <a:t>https://</a:t>
            </a:r>
            <a:r>
              <a:rPr lang="tr-TR" dirty="0" smtClean="0"/>
              <a:t>gelecegiyazanlar.turkcell.com.tr</a:t>
            </a:r>
          </a:p>
          <a:p>
            <a:pPr marL="457200" indent="-457200">
              <a:buAutoNum type="arabicPeriod"/>
            </a:pPr>
            <a:endParaRPr lang="tr-TR" dirty="0" smtClean="0"/>
          </a:p>
          <a:p>
            <a:pPr marL="457200" indent="-457200">
              <a:buFontTx/>
              <a:buAutoNum type="arabicPeriod"/>
            </a:pPr>
            <a:r>
              <a:rPr lang="tr-TR" dirty="0" err="1" smtClean="0"/>
              <a:t>Brian</a:t>
            </a:r>
            <a:r>
              <a:rPr lang="tr-TR" dirty="0" smtClean="0"/>
              <a:t> </a:t>
            </a:r>
            <a:r>
              <a:rPr lang="tr-TR" dirty="0" err="1" smtClean="0"/>
              <a:t>Fling</a:t>
            </a:r>
            <a:r>
              <a:rPr lang="tr-TR" dirty="0" smtClean="0"/>
              <a:t>, </a:t>
            </a:r>
            <a:r>
              <a:rPr lang="en-US" dirty="0" smtClean="0"/>
              <a:t>"</a:t>
            </a:r>
            <a:r>
              <a:rPr lang="tr-TR" dirty="0"/>
              <a:t>Mobile Design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smtClean="0"/>
              <a:t>Development</a:t>
            </a:r>
            <a:r>
              <a:rPr lang="en-US" dirty="0" smtClean="0"/>
              <a:t>", </a:t>
            </a:r>
            <a:r>
              <a:rPr lang="tr-TR" dirty="0" err="1" smtClean="0"/>
              <a:t>O’Reilly</a:t>
            </a:r>
            <a:r>
              <a:rPr lang="en-US" dirty="0" smtClean="0"/>
              <a:t>, 2009.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809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Katkı Payları</a:t>
            </a:r>
            <a:endParaRPr lang="tr-TR" altLang="tr-TR" noProof="1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20687"/>
              </p:ext>
            </p:extLst>
          </p:nvPr>
        </p:nvGraphicFramePr>
        <p:xfrm>
          <a:off x="1780977" y="2564904"/>
          <a:ext cx="3456384" cy="2595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Çalışma</a:t>
                      </a:r>
                      <a:r>
                        <a:rPr lang="tr-TR" baseline="0" dirty="0" smtClean="0"/>
                        <a:t> 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Oranı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Ödev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2. Ödev</a:t>
                      </a:r>
                      <a:r>
                        <a:rPr lang="tr-TR" baseline="0" dirty="0" smtClean="0"/>
                        <a:t> (sunu)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Performans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Vize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%40</a:t>
                      </a:r>
                      <a:endParaRPr lang="tr-T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Yıliçini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%50</a:t>
                      </a:r>
                      <a:endParaRPr lang="tr-T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Final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%50</a:t>
                      </a:r>
                      <a:endParaRPr lang="tr-T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Ders İçeriği</a:t>
            </a:r>
            <a:endParaRPr lang="tr-TR" altLang="tr-TR" noProof="1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01673"/>
              </p:ext>
            </p:extLst>
          </p:nvPr>
        </p:nvGraphicFramePr>
        <p:xfrm>
          <a:off x="899592" y="2060848"/>
          <a:ext cx="6096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İçerik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Giriş, Mobil Sistemler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84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2.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Mobil</a:t>
                      </a:r>
                      <a:r>
                        <a:rPr lang="tr-TR" sz="2400" baseline="0" dirty="0" smtClean="0"/>
                        <a:t> Cihazlar, </a:t>
                      </a:r>
                      <a:r>
                        <a:rPr lang="tr-TR" sz="2400" dirty="0" smtClean="0"/>
                        <a:t>Mobil</a:t>
                      </a:r>
                      <a:r>
                        <a:rPr lang="tr-TR" sz="2400" baseline="0" dirty="0" smtClean="0"/>
                        <a:t> Platformlar, </a:t>
                      </a:r>
                      <a:endParaRPr lang="tr-TR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Mobil İşletim Sistemleri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44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3.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Mobil Ön</a:t>
                      </a:r>
                      <a:r>
                        <a:rPr lang="tr-TR" sz="2400" baseline="0" dirty="0" smtClean="0"/>
                        <a:t> Yüz Tasarım İlkeleri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04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4.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Mobil Uygulama Geliştirme Programları, </a:t>
                      </a:r>
                      <a:r>
                        <a:rPr lang="tr-TR" sz="2400" dirty="0" err="1" smtClean="0"/>
                        <a:t>Layout</a:t>
                      </a:r>
                      <a:r>
                        <a:rPr lang="tr-TR" sz="2400" dirty="0" smtClean="0"/>
                        <a:t> Kavramı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5.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aseline="0" dirty="0" err="1" smtClean="0"/>
                        <a:t>Arayüz</a:t>
                      </a:r>
                      <a:r>
                        <a:rPr lang="tr-TR" sz="2400" baseline="0" dirty="0" smtClean="0"/>
                        <a:t> Bileşenleri 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024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6.</a:t>
                      </a:r>
                      <a:r>
                        <a:rPr lang="tr-TR" sz="2400" baseline="0" dirty="0" smtClean="0"/>
                        <a:t>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baseline="0" dirty="0" err="1" smtClean="0"/>
                        <a:t>Arayüz</a:t>
                      </a:r>
                      <a:r>
                        <a:rPr lang="tr-TR" sz="2400" baseline="0" dirty="0" smtClean="0"/>
                        <a:t> Geliştirme 2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76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7.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Activity</a:t>
                      </a:r>
                      <a:r>
                        <a:rPr lang="tr-TR" sz="2400" baseline="0" dirty="0" smtClean="0"/>
                        <a:t> </a:t>
                      </a:r>
                      <a:r>
                        <a:rPr lang="tr-TR" sz="2400" baseline="0" dirty="0" err="1" smtClean="0"/>
                        <a:t>ler</a:t>
                      </a:r>
                      <a:r>
                        <a:rPr lang="tr-TR" sz="2400" baseline="0" dirty="0" smtClean="0"/>
                        <a:t> arasında veri taşıma, dosyalar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254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Ders İçeriği</a:t>
            </a:r>
            <a:endParaRPr lang="tr-TR" altLang="tr-TR" noProof="1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88268"/>
              </p:ext>
            </p:extLst>
          </p:nvPr>
        </p:nvGraphicFramePr>
        <p:xfrm>
          <a:off x="719580" y="2636912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İçerik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36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8.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Veri Saklama Yöntemleri </a:t>
                      </a:r>
                      <a:r>
                        <a:rPr lang="tr-TR" sz="2400" baseline="0" dirty="0" err="1" smtClean="0"/>
                        <a:t>Veritabanları</a:t>
                      </a:r>
                      <a:endParaRPr lang="tr-TR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88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9.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Kullanılan</a:t>
                      </a:r>
                      <a:r>
                        <a:rPr lang="tr-TR" sz="2400" baseline="0" dirty="0" smtClean="0"/>
                        <a:t> Servisler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10.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Kullanılan</a:t>
                      </a:r>
                      <a:r>
                        <a:rPr lang="tr-TR" sz="2400" baseline="0" dirty="0" smtClean="0"/>
                        <a:t> </a:t>
                      </a:r>
                      <a:r>
                        <a:rPr lang="tr-TR" sz="2400" baseline="0" dirty="0" err="1" smtClean="0"/>
                        <a:t>Sensörler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0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11.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Örnek Uygulamalar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12.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Ödev Sunuları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13.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Ödev Sunuları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sz="2400" dirty="0" smtClean="0"/>
                        <a:t>14. Hafta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Ödev Sunuları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586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7" y="1628800"/>
            <a:ext cx="6705288" cy="41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1929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3312368" cy="2513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40968"/>
            <a:ext cx="2770351" cy="23086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8" y="4005065"/>
            <a:ext cx="1613444" cy="17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361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2952750" cy="15525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64" y="3501008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418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9145"/>
            <a:ext cx="3660415" cy="293464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12976"/>
            <a:ext cx="2823750" cy="28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6929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Mock</a:t>
            </a:r>
            <a:r>
              <a:rPr lang="tr-TR" dirty="0" err="1"/>
              <a:t>u</a:t>
            </a:r>
            <a:r>
              <a:rPr lang="tr-TR" dirty="0" err="1" smtClean="0"/>
              <a:t>p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9145"/>
            <a:ext cx="3660415" cy="293464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12976"/>
            <a:ext cx="2823750" cy="28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0754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SM447 – MOBİL UYGULAMA GELİŞTİRM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Katkı Payları&amp;quot;&quot;/&gt;&lt;property id=&quot;20307&quot; value=&quot;256&quot;/&gt;&lt;/object&gt;&lt;object type=&quot;3&quot; unique_id=&quot;10038&quot;&gt;&lt;property id=&quot;20148&quot; value=&quot;5&quot;/&gt;&lt;property id=&quot;20300&quot; value=&quot;Slide 3 - &amp;quot;Ders İçeriği&amp;quot;&quot;/&gt;&lt;property id=&quot;20307&quot; value=&quot;258&quot;/&gt;&lt;/object&gt;&lt;object type=&quot;3&quot; unique_id=&quot;10084&quot;&gt;&lt;property id=&quot;20148&quot; value=&quot;5&quot;/&gt;&lt;property id=&quot;20300&quot; value=&quot;Slide 4 - &amp;quot;Ders İçeriği&amp;quot;&quot;/&gt;&lt;property id=&quot;20307&quot; value=&quot;259&quot;/&gt;&lt;/object&gt;&lt;object type=&quot;3&quot; unique_id=&quot;10103&quot;&gt;&lt;property id=&quot;20148&quot; value=&quot;5&quot;/&gt;&lt;property id=&quot;20300&quot; value=&quot;Slide 5 - &amp;quot;Kaynaklar&amp;quot;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62-dots">
  <a:themeElements>
    <a:clrScheme name="m62-dots 13">
      <a:dk1>
        <a:srgbClr val="003300"/>
      </a:dk1>
      <a:lt1>
        <a:srgbClr val="FFFFFF"/>
      </a:lt1>
      <a:dk2>
        <a:srgbClr val="FFFFFF"/>
      </a:dk2>
      <a:lt2>
        <a:srgbClr val="808080"/>
      </a:lt2>
      <a:accent1>
        <a:srgbClr val="239BA6"/>
      </a:accent1>
      <a:accent2>
        <a:srgbClr val="1F5126"/>
      </a:accent2>
      <a:accent3>
        <a:srgbClr val="FFFFFF"/>
      </a:accent3>
      <a:accent4>
        <a:srgbClr val="002A00"/>
      </a:accent4>
      <a:accent5>
        <a:srgbClr val="ACCBD0"/>
      </a:accent5>
      <a:accent6>
        <a:srgbClr val="1B4921"/>
      </a:accent6>
      <a:hlink>
        <a:srgbClr val="559085"/>
      </a:hlink>
      <a:folHlink>
        <a:srgbClr val="99CC00"/>
      </a:folHlink>
    </a:clrScheme>
    <a:fontScheme name="m62-do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do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3">
        <a:dk1>
          <a:srgbClr val="003300"/>
        </a:dk1>
        <a:lt1>
          <a:srgbClr val="FFFFFF"/>
        </a:lt1>
        <a:dk2>
          <a:srgbClr val="FFFFFF"/>
        </a:dk2>
        <a:lt2>
          <a:srgbClr val="808080"/>
        </a:lt2>
        <a:accent1>
          <a:srgbClr val="239BA6"/>
        </a:accent1>
        <a:accent2>
          <a:srgbClr val="1F5126"/>
        </a:accent2>
        <a:accent3>
          <a:srgbClr val="FFFFFF"/>
        </a:accent3>
        <a:accent4>
          <a:srgbClr val="002A00"/>
        </a:accent4>
        <a:accent5>
          <a:srgbClr val="ACCBD0"/>
        </a:accent5>
        <a:accent6>
          <a:srgbClr val="1B4921"/>
        </a:accent6>
        <a:hlink>
          <a:srgbClr val="5590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m62-dots</Template>
  <TotalTime>1015</TotalTime>
  <Words>180</Words>
  <Application>Microsoft Office PowerPoint</Application>
  <PresentationFormat>Ekran Gösterisi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Neo Sans</vt:lpstr>
      <vt:lpstr>m62-dots</vt:lpstr>
      <vt:lpstr>1_It’s not the design of your template</vt:lpstr>
      <vt:lpstr>BSM447 – MOBİL UYGULAMA GELİŞTİRME</vt:lpstr>
      <vt:lpstr>Katkı Payları</vt:lpstr>
      <vt:lpstr>Ders İçeriği</vt:lpstr>
      <vt:lpstr>Ders İçeriği</vt:lpstr>
      <vt:lpstr>Mockup</vt:lpstr>
      <vt:lpstr>Mockup</vt:lpstr>
      <vt:lpstr>Mockup</vt:lpstr>
      <vt:lpstr>Mockup</vt:lpstr>
      <vt:lpstr>Mockup</vt:lpstr>
      <vt:lpstr>Mockup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Nevzat TAŞBAŞI</cp:lastModifiedBy>
  <cp:revision>30</cp:revision>
  <dcterms:created xsi:type="dcterms:W3CDTF">2013-09-21T15:44:56Z</dcterms:created>
  <dcterms:modified xsi:type="dcterms:W3CDTF">2018-10-02T00:35:46Z</dcterms:modified>
</cp:coreProperties>
</file>