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embeddedFontLst>
    <p:embeddedFont>
      <p:font typeface="Arial Narrow" panose="020B0606020202030204" pitchFamily="34" charset="0"/>
      <p:regular r:id="rId41"/>
      <p:bold r:id="rId42"/>
      <p:italic r:id="rId43"/>
      <p:boldItalic r:id="rId44"/>
    </p:embeddedFont>
    <p:embeddedFont>
      <p:font typeface="Calibri" panose="020F0502020204030204" pitchFamily="34" charset="0"/>
      <p:regular r:id="rId45"/>
      <p:bold r:id="rId46"/>
      <p:italic r:id="rId47"/>
      <p:boldItalic r:id="rId48"/>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5" d="100"/>
          <a:sy n="115" d="100"/>
        </p:scale>
        <p:origin x="-888"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spcAft>
                <a:spcPts val="0"/>
              </a:spcAft>
              <a:defRPr sz="1200" b="0" i="0" u="none" strike="noStrike" cap="none" baseline="0">
                <a:solidFill>
                  <a:schemeClr val="dk1"/>
                </a:solidFill>
                <a:latin typeface="Arial"/>
                <a:ea typeface="Arial"/>
                <a:cs typeface="Arial"/>
                <a:sym typeface="Arial"/>
              </a:defRPr>
            </a:lvl1pPr>
            <a:lvl2pPr marL="4572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2pPr>
            <a:lvl3pPr marL="9144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3pPr>
            <a:lvl4pPr marL="13716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4pPr>
            <a:lvl5pPr marL="18288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5pPr>
            <a:lvl6pPr marL="2286000" marR="0" indent="0" algn="l" rtl="0">
              <a:spcBef>
                <a:spcPts val="0"/>
              </a:spcBef>
              <a:defRPr sz="2400" b="0" i="0" u="none" strike="noStrike" cap="none" baseline="0">
                <a:solidFill>
                  <a:schemeClr val="dk1"/>
                </a:solidFill>
                <a:latin typeface="Arial Narrow"/>
                <a:ea typeface="Arial Narrow"/>
                <a:cs typeface="Arial Narrow"/>
                <a:sym typeface="Arial Narrow"/>
              </a:defRPr>
            </a:lvl6pPr>
            <a:lvl7pPr marL="2743200" marR="0" indent="0" algn="l" rtl="0">
              <a:spcBef>
                <a:spcPts val="0"/>
              </a:spcBef>
              <a:defRPr sz="2400" b="0" i="0" u="none" strike="noStrike" cap="none" baseline="0">
                <a:solidFill>
                  <a:schemeClr val="dk1"/>
                </a:solidFill>
                <a:latin typeface="Arial Narrow"/>
                <a:ea typeface="Arial Narrow"/>
                <a:cs typeface="Arial Narrow"/>
                <a:sym typeface="Arial Narrow"/>
              </a:defRPr>
            </a:lvl7pPr>
            <a:lvl8pPr marL="3200400" marR="0" indent="0" algn="l" rtl="0">
              <a:spcBef>
                <a:spcPts val="0"/>
              </a:spcBef>
              <a:defRPr sz="2400" b="0" i="0" u="none" strike="noStrike" cap="none" baseline="0">
                <a:solidFill>
                  <a:schemeClr val="dk1"/>
                </a:solidFill>
                <a:latin typeface="Arial Narrow"/>
                <a:ea typeface="Arial Narrow"/>
                <a:cs typeface="Arial Narrow"/>
                <a:sym typeface="Arial Narrow"/>
              </a:defRPr>
            </a:lvl8pPr>
            <a:lvl9pPr marL="3657600" marR="0" indent="0" algn="l" rtl="0">
              <a:spcBef>
                <a:spcPts val="0"/>
              </a:spcBef>
              <a:defRPr sz="2400" b="0" i="0" u="none" strike="noStrike" cap="none" baseline="0">
                <a:solidFill>
                  <a:schemeClr val="dk1"/>
                </a:solidFill>
                <a:latin typeface="Arial Narrow"/>
                <a:ea typeface="Arial Narrow"/>
                <a:cs typeface="Arial Narrow"/>
                <a:sym typeface="Arial Narrow"/>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spcAft>
                <a:spcPts val="0"/>
              </a:spcAft>
              <a:defRPr sz="1200" b="0" i="0" u="none" strike="noStrike" cap="none" baseline="0">
                <a:solidFill>
                  <a:schemeClr val="dk1"/>
                </a:solidFill>
                <a:latin typeface="Arial"/>
                <a:ea typeface="Arial"/>
                <a:cs typeface="Arial"/>
                <a:sym typeface="Arial"/>
              </a:defRPr>
            </a:lvl1pPr>
            <a:lvl2pPr marL="4572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2pPr>
            <a:lvl3pPr marL="9144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3pPr>
            <a:lvl4pPr marL="13716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4pPr>
            <a:lvl5pPr marL="18288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5pPr>
            <a:lvl6pPr marL="2286000" marR="0" indent="0" algn="l" rtl="0">
              <a:spcBef>
                <a:spcPts val="0"/>
              </a:spcBef>
              <a:defRPr sz="2400" b="0" i="0" u="none" strike="noStrike" cap="none" baseline="0">
                <a:solidFill>
                  <a:schemeClr val="dk1"/>
                </a:solidFill>
                <a:latin typeface="Arial Narrow"/>
                <a:ea typeface="Arial Narrow"/>
                <a:cs typeface="Arial Narrow"/>
                <a:sym typeface="Arial Narrow"/>
              </a:defRPr>
            </a:lvl6pPr>
            <a:lvl7pPr marL="2743200" marR="0" indent="0" algn="l" rtl="0">
              <a:spcBef>
                <a:spcPts val="0"/>
              </a:spcBef>
              <a:defRPr sz="2400" b="0" i="0" u="none" strike="noStrike" cap="none" baseline="0">
                <a:solidFill>
                  <a:schemeClr val="dk1"/>
                </a:solidFill>
                <a:latin typeface="Arial Narrow"/>
                <a:ea typeface="Arial Narrow"/>
                <a:cs typeface="Arial Narrow"/>
                <a:sym typeface="Arial Narrow"/>
              </a:defRPr>
            </a:lvl7pPr>
            <a:lvl8pPr marL="3200400" marR="0" indent="0" algn="l" rtl="0">
              <a:spcBef>
                <a:spcPts val="0"/>
              </a:spcBef>
              <a:defRPr sz="2400" b="0" i="0" u="none" strike="noStrike" cap="none" baseline="0">
                <a:solidFill>
                  <a:schemeClr val="dk1"/>
                </a:solidFill>
                <a:latin typeface="Arial Narrow"/>
                <a:ea typeface="Arial Narrow"/>
                <a:cs typeface="Arial Narrow"/>
                <a:sym typeface="Arial Narrow"/>
              </a:defRPr>
            </a:lvl8pPr>
            <a:lvl9pPr marL="3657600" marR="0" indent="0" algn="l" rtl="0">
              <a:spcBef>
                <a:spcPts val="0"/>
              </a:spcBef>
              <a:defRPr sz="2400" b="0" i="0" u="none" strike="noStrike" cap="none" baseline="0">
                <a:solidFill>
                  <a:schemeClr val="dk1"/>
                </a:solidFill>
                <a:latin typeface="Arial Narrow"/>
                <a:ea typeface="Arial Narrow"/>
                <a:cs typeface="Arial Narrow"/>
                <a:sym typeface="Arial Narrow"/>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360"/>
              </a:spcBef>
              <a:spcAft>
                <a:spcPts val="0"/>
              </a:spcAft>
              <a:defRPr sz="1200" b="0" i="0" u="none" strike="noStrike" cap="none" baseline="0">
                <a:solidFill>
                  <a:schemeClr val="dk1"/>
                </a:solidFill>
                <a:latin typeface="Arial"/>
                <a:ea typeface="Arial"/>
                <a:cs typeface="Arial"/>
                <a:sym typeface="Arial"/>
              </a:defRPr>
            </a:lvl1pPr>
            <a:lvl2pPr marL="457200" marR="0" indent="0" algn="l" rtl="0">
              <a:spcBef>
                <a:spcPts val="360"/>
              </a:spcBef>
              <a:spcAft>
                <a:spcPts val="0"/>
              </a:spcAft>
              <a:defRPr sz="1200" b="0" i="0" u="none" strike="noStrike" cap="none" baseline="0">
                <a:solidFill>
                  <a:schemeClr val="dk1"/>
                </a:solidFill>
                <a:latin typeface="Arial"/>
                <a:ea typeface="Arial"/>
                <a:cs typeface="Arial"/>
                <a:sym typeface="Arial"/>
              </a:defRPr>
            </a:lvl2pPr>
            <a:lvl3pPr marL="914400" marR="0" indent="0" algn="l" rtl="0">
              <a:spcBef>
                <a:spcPts val="360"/>
              </a:spcBef>
              <a:spcAft>
                <a:spcPts val="0"/>
              </a:spcAft>
              <a:defRPr sz="1200" b="0" i="0" u="none" strike="noStrike" cap="none" baseline="0">
                <a:solidFill>
                  <a:schemeClr val="dk1"/>
                </a:solidFill>
                <a:latin typeface="Arial"/>
                <a:ea typeface="Arial"/>
                <a:cs typeface="Arial"/>
                <a:sym typeface="Arial"/>
              </a:defRPr>
            </a:lvl3pPr>
            <a:lvl4pPr marL="1371600" marR="0" indent="0" algn="l" rtl="0">
              <a:spcBef>
                <a:spcPts val="360"/>
              </a:spcBef>
              <a:spcAft>
                <a:spcPts val="0"/>
              </a:spcAft>
              <a:defRPr sz="1200" b="0" i="0" u="none" strike="noStrike" cap="none" baseline="0">
                <a:solidFill>
                  <a:schemeClr val="dk1"/>
                </a:solidFill>
                <a:latin typeface="Arial"/>
                <a:ea typeface="Arial"/>
                <a:cs typeface="Arial"/>
                <a:sym typeface="Arial"/>
              </a:defRPr>
            </a:lvl4pPr>
            <a:lvl5pPr marL="1828800" marR="0" indent="0" algn="l" rtl="0">
              <a:spcBef>
                <a:spcPts val="360"/>
              </a:spcBef>
              <a:spcAft>
                <a:spcPts val="0"/>
              </a:spcAft>
              <a:defRPr sz="1200" b="0" i="0" u="none" strike="noStrike" cap="none" baseline="0">
                <a:solidFill>
                  <a:schemeClr val="dk1"/>
                </a:solidFill>
                <a:latin typeface="Arial"/>
                <a:ea typeface="Arial"/>
                <a:cs typeface="Arial"/>
                <a:sym typeface="Arial"/>
              </a:defRPr>
            </a:lvl5pPr>
            <a:lvl6pPr marL="2286000" marR="0" indent="0" algn="l" rtl="0">
              <a:spcBef>
                <a:spcPts val="0"/>
              </a:spcBef>
              <a:defRPr sz="1200" b="0" i="0" u="none" strike="noStrike" cap="none" baseline="0">
                <a:solidFill>
                  <a:schemeClr val="dk1"/>
                </a:solidFill>
                <a:latin typeface="Calibri"/>
                <a:ea typeface="Calibri"/>
                <a:cs typeface="Calibri"/>
                <a:sym typeface="Calibri"/>
              </a:defRPr>
            </a:lvl6pPr>
            <a:lvl7pPr marL="2743200" marR="0" indent="0" algn="l" rtl="0">
              <a:spcBef>
                <a:spcPts val="0"/>
              </a:spcBef>
              <a:defRPr sz="1200" b="0" i="0" u="none" strike="noStrike" cap="none" baseline="0">
                <a:solidFill>
                  <a:schemeClr val="dk1"/>
                </a:solidFill>
                <a:latin typeface="Calibri"/>
                <a:ea typeface="Calibri"/>
                <a:cs typeface="Calibri"/>
                <a:sym typeface="Calibri"/>
              </a:defRPr>
            </a:lvl7pPr>
            <a:lvl8pPr marL="3200400" marR="0" indent="0" algn="l" rtl="0">
              <a:spcBef>
                <a:spcPts val="0"/>
              </a:spcBef>
              <a:defRPr sz="1200" b="0" i="0" u="none" strike="noStrike" cap="none" baseline="0">
                <a:solidFill>
                  <a:schemeClr val="dk1"/>
                </a:solidFill>
                <a:latin typeface="Calibri"/>
                <a:ea typeface="Calibri"/>
                <a:cs typeface="Calibri"/>
                <a:sym typeface="Calibri"/>
              </a:defRPr>
            </a:lvl8pPr>
            <a:lvl9pPr marL="3657600" marR="0" indent="0" algn="l" rtl="0">
              <a:spcBef>
                <a:spcPts val="0"/>
              </a:spcBef>
              <a:defRPr sz="1200" b="0" i="0" u="none" strike="noStrike" cap="none" baseline="0">
                <a:solidFill>
                  <a:schemeClr val="dk1"/>
                </a:solidFill>
                <a:latin typeface="Calibri"/>
                <a:ea typeface="Calibri"/>
                <a:cs typeface="Calibri"/>
                <a:sym typeface="Calibri"/>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spcAft>
                <a:spcPts val="0"/>
              </a:spcAft>
              <a:defRPr sz="1200" b="0" i="0" u="none" strike="noStrike" cap="none" baseline="0">
                <a:solidFill>
                  <a:schemeClr val="dk1"/>
                </a:solidFill>
                <a:latin typeface="Arial"/>
                <a:ea typeface="Arial"/>
                <a:cs typeface="Arial"/>
                <a:sym typeface="Arial"/>
              </a:defRPr>
            </a:lvl1pPr>
            <a:lvl2pPr marL="4572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2pPr>
            <a:lvl3pPr marL="9144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3pPr>
            <a:lvl4pPr marL="13716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4pPr>
            <a:lvl5pPr marL="18288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5pPr>
            <a:lvl6pPr marL="2286000" marR="0" indent="0" algn="l" rtl="0">
              <a:spcBef>
                <a:spcPts val="0"/>
              </a:spcBef>
              <a:defRPr sz="2400" b="0" i="0" u="none" strike="noStrike" cap="none" baseline="0">
                <a:solidFill>
                  <a:schemeClr val="dk1"/>
                </a:solidFill>
                <a:latin typeface="Arial Narrow"/>
                <a:ea typeface="Arial Narrow"/>
                <a:cs typeface="Arial Narrow"/>
                <a:sym typeface="Arial Narrow"/>
              </a:defRPr>
            </a:lvl6pPr>
            <a:lvl7pPr marL="2743200" marR="0" indent="0" algn="l" rtl="0">
              <a:spcBef>
                <a:spcPts val="0"/>
              </a:spcBef>
              <a:defRPr sz="2400" b="0" i="0" u="none" strike="noStrike" cap="none" baseline="0">
                <a:solidFill>
                  <a:schemeClr val="dk1"/>
                </a:solidFill>
                <a:latin typeface="Arial Narrow"/>
                <a:ea typeface="Arial Narrow"/>
                <a:cs typeface="Arial Narrow"/>
                <a:sym typeface="Arial Narrow"/>
              </a:defRPr>
            </a:lvl7pPr>
            <a:lvl8pPr marL="3200400" marR="0" indent="0" algn="l" rtl="0">
              <a:spcBef>
                <a:spcPts val="0"/>
              </a:spcBef>
              <a:defRPr sz="2400" b="0" i="0" u="none" strike="noStrike" cap="none" baseline="0">
                <a:solidFill>
                  <a:schemeClr val="dk1"/>
                </a:solidFill>
                <a:latin typeface="Arial Narrow"/>
                <a:ea typeface="Arial Narrow"/>
                <a:cs typeface="Arial Narrow"/>
                <a:sym typeface="Arial Narrow"/>
              </a:defRPr>
            </a:lvl8pPr>
            <a:lvl9pPr marL="3657600" marR="0" indent="0" algn="l" rtl="0">
              <a:spcBef>
                <a:spcPts val="0"/>
              </a:spcBef>
              <a:defRPr sz="2400" b="0" i="0" u="none" strike="noStrike" cap="none" baseline="0">
                <a:solidFill>
                  <a:schemeClr val="dk1"/>
                </a:solidFill>
                <a:latin typeface="Arial Narrow"/>
                <a:ea typeface="Arial Narrow"/>
                <a:cs typeface="Arial Narrow"/>
                <a:sym typeface="Arial Narrow"/>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tr-TR" sz="1200" b="0" i="0" u="none" strike="noStrike" cap="none" baseline="0">
                <a:solidFill>
                  <a:schemeClr val="dk1"/>
                </a:solidFill>
                <a:latin typeface="Arial"/>
                <a:ea typeface="Arial"/>
                <a:cs typeface="Arial"/>
                <a:sym typeface="Arial"/>
              </a:rPr>
              <a:t>‹#›</a:t>
            </a:fld>
            <a:endParaRPr lang="tr-T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5925766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164" name="Shape 1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80" name="Shape 1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97" name="Shape 1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205" name="Shape 2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13" name="Shape 2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21" name="Shape 2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229" name="Shape 2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37" name="Shape 2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45" name="Shape 2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52" name="Shape 2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59" name="Shape 2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67" name="Shape 2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75" name="Shape 2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82" name="Shape 2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89" name="Shape 2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96" name="Shape 2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03" name="Shape 3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10" name="Shape 3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17" name="Shape 3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24" name="Shape 3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31" name="Shape 3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38" name="Shape 3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45" name="Shape 3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353" name="Shape 3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361" name="Shape 3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369" name="Shape 3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377" name="Shape 3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32" name="Shape 1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40" name="Shape 1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56" name="Shape 1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Başlık Slaydı">
    <p:spTree>
      <p:nvGrpSpPr>
        <p:cNvPr id="1" name="Shape 15"/>
        <p:cNvGrpSpPr/>
        <p:nvPr/>
      </p:nvGrpSpPr>
      <p:grpSpPr>
        <a:xfrm>
          <a:off x="0" y="0"/>
          <a:ext cx="0" cy="0"/>
          <a:chOff x="0" y="0"/>
          <a:chExt cx="0" cy="0"/>
        </a:xfrm>
      </p:grpSpPr>
      <p:pic>
        <p:nvPicPr>
          <p:cNvPr id="16" name="Shape 16"/>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7" name="Shape 17"/>
          <p:cNvSpPr txBox="1">
            <a:spLocks noGrp="1"/>
          </p:cNvSpPr>
          <p:nvPr>
            <p:ph type="ctrTitle"/>
          </p:nvPr>
        </p:nvSpPr>
        <p:spPr>
          <a:xfrm>
            <a:off x="1692275" y="2538413"/>
            <a:ext cx="6407150" cy="890587"/>
          </a:xfrm>
          <a:prstGeom prst="rect">
            <a:avLst/>
          </a:prstGeom>
          <a:noFill/>
          <a:ln>
            <a:noFill/>
          </a:ln>
        </p:spPr>
        <p:txBody>
          <a:bodyPr lIns="91425" tIns="91425" rIns="91425" bIns="91425" anchor="ctr" anchorCtr="0"/>
          <a:lstStyle>
            <a:lvl1pPr marL="0" marR="0" indent="0" algn="l" rtl="0">
              <a:spcBef>
                <a:spcPts val="0"/>
              </a:spcBef>
              <a:spcAft>
                <a:spcPts val="0"/>
              </a:spcAft>
              <a:defRPr sz="2400" b="0" i="0" u="none" strike="noStrike" cap="none" baseline="0">
                <a:solidFill>
                  <a:schemeClr val="dk2"/>
                </a:solidFill>
                <a:latin typeface="Arial Narrow"/>
                <a:ea typeface="Arial Narrow"/>
                <a:cs typeface="Arial Narrow"/>
                <a:sym typeface="Arial Narrow"/>
              </a:defRPr>
            </a:lvl1pPr>
            <a:lvl2pPr marL="0" marR="0" indent="0" algn="l" rtl="0">
              <a:spcBef>
                <a:spcPts val="0"/>
              </a:spcBef>
              <a:spcAft>
                <a:spcPts val="0"/>
              </a:spcAft>
              <a:defRPr sz="2400" b="0" i="0" u="none" strike="noStrike" cap="none" baseline="0">
                <a:solidFill>
                  <a:schemeClr val="dk2"/>
                </a:solidFill>
                <a:latin typeface="Arial Narrow"/>
                <a:ea typeface="Arial Narrow"/>
                <a:cs typeface="Arial Narrow"/>
                <a:sym typeface="Arial Narrow"/>
              </a:defRPr>
            </a:lvl2pPr>
            <a:lvl3pPr marL="0" marR="0" indent="0" algn="l" rtl="0">
              <a:spcBef>
                <a:spcPts val="0"/>
              </a:spcBef>
              <a:spcAft>
                <a:spcPts val="0"/>
              </a:spcAft>
              <a:defRPr sz="2400" b="0" i="0" u="none" strike="noStrike" cap="none" baseline="0">
                <a:solidFill>
                  <a:schemeClr val="dk2"/>
                </a:solidFill>
                <a:latin typeface="Arial Narrow"/>
                <a:ea typeface="Arial Narrow"/>
                <a:cs typeface="Arial Narrow"/>
                <a:sym typeface="Arial Narrow"/>
              </a:defRPr>
            </a:lvl3pPr>
            <a:lvl4pPr marL="0" marR="0" indent="0" algn="l" rtl="0">
              <a:spcBef>
                <a:spcPts val="0"/>
              </a:spcBef>
              <a:spcAft>
                <a:spcPts val="0"/>
              </a:spcAft>
              <a:defRPr sz="2400" b="0" i="0" u="none" strike="noStrike" cap="none" baseline="0">
                <a:solidFill>
                  <a:schemeClr val="dk2"/>
                </a:solidFill>
                <a:latin typeface="Arial Narrow"/>
                <a:ea typeface="Arial Narrow"/>
                <a:cs typeface="Arial Narrow"/>
                <a:sym typeface="Arial Narrow"/>
              </a:defRPr>
            </a:lvl4pPr>
            <a:lvl5pPr marL="0" marR="0" indent="0" algn="l" rtl="0">
              <a:spcBef>
                <a:spcPts val="0"/>
              </a:spcBef>
              <a:spcAft>
                <a:spcPts val="0"/>
              </a:spcAft>
              <a:defRPr sz="2400" b="0" i="0" u="none" strike="noStrike" cap="none" baseline="0">
                <a:solidFill>
                  <a:schemeClr val="dk2"/>
                </a:solidFill>
                <a:latin typeface="Arial Narrow"/>
                <a:ea typeface="Arial Narrow"/>
                <a:cs typeface="Arial Narrow"/>
                <a:sym typeface="Arial Narrow"/>
              </a:defRPr>
            </a:lvl5pPr>
            <a:lvl6pPr marL="457200" marR="0" indent="0" algn="l" rtl="0">
              <a:spcBef>
                <a:spcPts val="0"/>
              </a:spcBef>
              <a:spcAft>
                <a:spcPts val="0"/>
              </a:spcAft>
              <a:defRPr sz="2400" b="0" i="0" u="none" strike="noStrike" cap="none" baseline="0">
                <a:solidFill>
                  <a:schemeClr val="dk2"/>
                </a:solidFill>
                <a:latin typeface="Arial Narrow"/>
                <a:ea typeface="Arial Narrow"/>
                <a:cs typeface="Arial Narrow"/>
                <a:sym typeface="Arial Narrow"/>
              </a:defRPr>
            </a:lvl6pPr>
            <a:lvl7pPr marL="914400" marR="0" indent="0" algn="l" rtl="0">
              <a:spcBef>
                <a:spcPts val="0"/>
              </a:spcBef>
              <a:spcAft>
                <a:spcPts val="0"/>
              </a:spcAft>
              <a:defRPr sz="2400" b="0" i="0" u="none" strike="noStrike" cap="none" baseline="0">
                <a:solidFill>
                  <a:schemeClr val="dk2"/>
                </a:solidFill>
                <a:latin typeface="Arial Narrow"/>
                <a:ea typeface="Arial Narrow"/>
                <a:cs typeface="Arial Narrow"/>
                <a:sym typeface="Arial Narrow"/>
              </a:defRPr>
            </a:lvl7pPr>
            <a:lvl8pPr marL="1371600" marR="0" indent="0" algn="l" rtl="0">
              <a:spcBef>
                <a:spcPts val="0"/>
              </a:spcBef>
              <a:spcAft>
                <a:spcPts val="0"/>
              </a:spcAft>
              <a:defRPr sz="2400" b="0" i="0" u="none" strike="noStrike" cap="none" baseline="0">
                <a:solidFill>
                  <a:schemeClr val="dk2"/>
                </a:solidFill>
                <a:latin typeface="Arial Narrow"/>
                <a:ea typeface="Arial Narrow"/>
                <a:cs typeface="Arial Narrow"/>
                <a:sym typeface="Arial Narrow"/>
              </a:defRPr>
            </a:lvl8pPr>
            <a:lvl9pPr marL="1828800" marR="0" indent="0" algn="l" rtl="0">
              <a:spcBef>
                <a:spcPts val="0"/>
              </a:spcBef>
              <a:spcAft>
                <a:spcPts val="0"/>
              </a:spcAft>
              <a:defRPr sz="2400" b="0" i="0" u="none" strike="noStrike" cap="none" baseline="0">
                <a:solidFill>
                  <a:schemeClr val="dk2"/>
                </a:solidFill>
                <a:latin typeface="Arial Narrow"/>
                <a:ea typeface="Arial Narrow"/>
                <a:cs typeface="Arial Narrow"/>
                <a:sym typeface="Arial Narrow"/>
              </a:defRPr>
            </a:lvl9pPr>
          </a:lstStyle>
          <a:p>
            <a:endParaRPr/>
          </a:p>
        </p:txBody>
      </p:sp>
      <p:sp>
        <p:nvSpPr>
          <p:cNvPr id="18" name="Shape 18"/>
          <p:cNvSpPr txBox="1">
            <a:spLocks noGrp="1"/>
          </p:cNvSpPr>
          <p:nvPr>
            <p:ph type="subTitle" idx="1"/>
          </p:nvPr>
        </p:nvSpPr>
        <p:spPr>
          <a:xfrm>
            <a:off x="1692275" y="3402012"/>
            <a:ext cx="6400799" cy="792162"/>
          </a:xfrm>
          <a:prstGeom prst="rect">
            <a:avLst/>
          </a:prstGeom>
          <a:noFill/>
          <a:ln>
            <a:noFill/>
          </a:ln>
        </p:spPr>
        <p:txBody>
          <a:bodyPr lIns="91425" tIns="91425" rIns="91425" bIns="91425" anchor="ctr" anchorCtr="0"/>
          <a:lstStyle>
            <a:lvl1pPr marL="0" marR="0" indent="0" algn="l" rtl="0">
              <a:spcBef>
                <a:spcPts val="480"/>
              </a:spcBef>
              <a:spcAft>
                <a:spcPts val="0"/>
              </a:spcAft>
              <a:defRPr sz="2400" b="0" i="1" u="none" strike="noStrike" cap="none" baseline="0">
                <a:solidFill>
                  <a:schemeClr val="lt1"/>
                </a:solidFill>
                <a:latin typeface="Arial Narrow"/>
                <a:ea typeface="Arial Narrow"/>
                <a:cs typeface="Arial Narrow"/>
                <a:sym typeface="Arial Narrow"/>
              </a:defRPr>
            </a:lvl1pPr>
            <a:lvl2pPr marL="742950" marR="0" indent="-285750" algn="l" rtl="0">
              <a:spcBef>
                <a:spcPts val="480"/>
              </a:spcBef>
              <a:spcAft>
                <a:spcPts val="0"/>
              </a:spcAft>
              <a:defRPr sz="2400" b="0" i="0" u="none" strike="noStrike" cap="none" baseline="0">
                <a:solidFill>
                  <a:schemeClr val="dk1"/>
                </a:solidFill>
                <a:latin typeface="Arial Narrow"/>
                <a:ea typeface="Arial Narrow"/>
                <a:cs typeface="Arial Narrow"/>
                <a:sym typeface="Arial Narrow"/>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defRPr>
            </a:lvl3pPr>
            <a:lvl4pPr marL="1600200" marR="0" indent="-76200" algn="l" rtl="0">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defRPr>
            </a:lvl4pPr>
            <a:lvl5pPr marL="2057400" marR="0" indent="-76200" algn="l" rtl="0">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defRPr>
            </a:lvl5pPr>
            <a:lvl6pPr marL="2514600" marR="0" indent="-76200" algn="l" rtl="0">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defRPr>
            </a:lvl6pPr>
            <a:lvl7pPr marL="2971800" marR="0" indent="-76200" algn="l" rtl="0">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defRPr>
            </a:lvl7pPr>
            <a:lvl8pPr marL="3429000" marR="0" indent="-76200" algn="l" rtl="0">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defRPr>
            </a:lvl8pPr>
            <a:lvl9pPr marL="3886200" marR="0" indent="-76200" algn="l" rtl="0">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defRPr>
            </a:lvl9pPr>
          </a:lstStyle>
          <a:p>
            <a:endParaRPr/>
          </a:p>
        </p:txBody>
      </p:sp>
      <p:sp>
        <p:nvSpPr>
          <p:cNvPr id="19" name="Shape 19"/>
          <p:cNvSpPr txBox="1">
            <a:spLocks noGrp="1"/>
          </p:cNvSpPr>
          <p:nvPr>
            <p:ph type="dt" idx="10"/>
          </p:nvPr>
        </p:nvSpPr>
        <p:spPr>
          <a:xfrm>
            <a:off x="179388" y="6597650"/>
            <a:ext cx="2133599" cy="123824"/>
          </a:xfrm>
          <a:prstGeom prst="rect">
            <a:avLst/>
          </a:prstGeom>
          <a:noFill/>
          <a:ln>
            <a:noFill/>
          </a:ln>
        </p:spPr>
        <p:txBody>
          <a:bodyPr lIns="91425" tIns="91425" rIns="91425" bIns="91425" anchor="ctr" anchorCtr="0"/>
          <a:lstStyle>
            <a:lvl1pPr marL="0" marR="0" indent="0" algn="ctr" rtl="0">
              <a:spcBef>
                <a:spcPts val="0"/>
              </a:spcBef>
              <a:spcAft>
                <a:spcPts val="0"/>
              </a:spcAft>
              <a:defRPr sz="800" b="0" i="0" u="none" strike="noStrike" cap="none" baseline="0">
                <a:solidFill>
                  <a:schemeClr val="lt1"/>
                </a:solidFill>
                <a:latin typeface="Arial"/>
                <a:ea typeface="Arial"/>
                <a:cs typeface="Arial"/>
                <a:sym typeface="Arial"/>
              </a:defRPr>
            </a:lvl1pPr>
            <a:lvl2pPr marL="4572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2pPr>
            <a:lvl3pPr marL="9144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3pPr>
            <a:lvl4pPr marL="13716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4pPr>
            <a:lvl5pPr marL="18288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5pPr>
            <a:lvl6pPr marL="2286000" marR="0" indent="0" algn="l" rtl="0">
              <a:spcBef>
                <a:spcPts val="0"/>
              </a:spcBef>
              <a:defRPr sz="2400" b="0" i="0" u="none" strike="noStrike" cap="none" baseline="0">
                <a:solidFill>
                  <a:schemeClr val="dk1"/>
                </a:solidFill>
                <a:latin typeface="Arial Narrow"/>
                <a:ea typeface="Arial Narrow"/>
                <a:cs typeface="Arial Narrow"/>
                <a:sym typeface="Arial Narrow"/>
              </a:defRPr>
            </a:lvl6pPr>
            <a:lvl7pPr marL="2743200" marR="0" indent="0" algn="l" rtl="0">
              <a:spcBef>
                <a:spcPts val="0"/>
              </a:spcBef>
              <a:defRPr sz="2400" b="0" i="0" u="none" strike="noStrike" cap="none" baseline="0">
                <a:solidFill>
                  <a:schemeClr val="dk1"/>
                </a:solidFill>
                <a:latin typeface="Arial Narrow"/>
                <a:ea typeface="Arial Narrow"/>
                <a:cs typeface="Arial Narrow"/>
                <a:sym typeface="Arial Narrow"/>
              </a:defRPr>
            </a:lvl7pPr>
            <a:lvl8pPr marL="3200400" marR="0" indent="0" algn="l" rtl="0">
              <a:spcBef>
                <a:spcPts val="0"/>
              </a:spcBef>
              <a:defRPr sz="2400" b="0" i="0" u="none" strike="noStrike" cap="none" baseline="0">
                <a:solidFill>
                  <a:schemeClr val="dk1"/>
                </a:solidFill>
                <a:latin typeface="Arial Narrow"/>
                <a:ea typeface="Arial Narrow"/>
                <a:cs typeface="Arial Narrow"/>
                <a:sym typeface="Arial Narrow"/>
              </a:defRPr>
            </a:lvl8pPr>
            <a:lvl9pPr marL="3657600" marR="0" indent="0" algn="l" rtl="0">
              <a:spcBef>
                <a:spcPts val="0"/>
              </a:spcBef>
              <a:defRPr sz="2400" b="0" i="0" u="none" strike="noStrike" cap="none" baseline="0">
                <a:solidFill>
                  <a:schemeClr val="dk1"/>
                </a:solidFill>
                <a:latin typeface="Arial Narrow"/>
                <a:ea typeface="Arial Narrow"/>
                <a:cs typeface="Arial Narrow"/>
                <a:sym typeface="Arial Narrow"/>
              </a:defRPr>
            </a:lvl9pPr>
          </a:lstStyle>
          <a:p>
            <a:endParaRPr/>
          </a:p>
        </p:txBody>
      </p:sp>
      <p:sp>
        <p:nvSpPr>
          <p:cNvPr id="20" name="Shape 20"/>
          <p:cNvSpPr txBox="1">
            <a:spLocks noGrp="1"/>
          </p:cNvSpPr>
          <p:nvPr>
            <p:ph type="ftr" idx="11"/>
          </p:nvPr>
        </p:nvSpPr>
        <p:spPr>
          <a:xfrm>
            <a:off x="2411413" y="6597650"/>
            <a:ext cx="2895600" cy="123824"/>
          </a:xfrm>
          <a:prstGeom prst="rect">
            <a:avLst/>
          </a:prstGeom>
          <a:noFill/>
          <a:ln>
            <a:noFill/>
          </a:ln>
        </p:spPr>
        <p:txBody>
          <a:bodyPr lIns="91425" tIns="91425" rIns="91425" bIns="91425" anchor="ctr" anchorCtr="0"/>
          <a:lstStyle>
            <a:lvl1pPr marL="0" marR="0" indent="0" algn="ctr" rtl="0">
              <a:spcBef>
                <a:spcPts val="0"/>
              </a:spcBef>
              <a:spcAft>
                <a:spcPts val="0"/>
              </a:spcAft>
              <a:defRPr sz="800" b="0" i="0" u="none" strike="noStrike" cap="none" baseline="0">
                <a:solidFill>
                  <a:schemeClr val="lt1"/>
                </a:solidFill>
                <a:latin typeface="Arial"/>
                <a:ea typeface="Arial"/>
                <a:cs typeface="Arial"/>
                <a:sym typeface="Arial"/>
              </a:defRPr>
            </a:lvl1pPr>
            <a:lvl2pPr marL="4572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2pPr>
            <a:lvl3pPr marL="9144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3pPr>
            <a:lvl4pPr marL="13716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4pPr>
            <a:lvl5pPr marL="18288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5pPr>
            <a:lvl6pPr marL="2286000" marR="0" indent="0" algn="l" rtl="0">
              <a:spcBef>
                <a:spcPts val="0"/>
              </a:spcBef>
              <a:defRPr sz="2400" b="0" i="0" u="none" strike="noStrike" cap="none" baseline="0">
                <a:solidFill>
                  <a:schemeClr val="dk1"/>
                </a:solidFill>
                <a:latin typeface="Arial Narrow"/>
                <a:ea typeface="Arial Narrow"/>
                <a:cs typeface="Arial Narrow"/>
                <a:sym typeface="Arial Narrow"/>
              </a:defRPr>
            </a:lvl6pPr>
            <a:lvl7pPr marL="2743200" marR="0" indent="0" algn="l" rtl="0">
              <a:spcBef>
                <a:spcPts val="0"/>
              </a:spcBef>
              <a:defRPr sz="2400" b="0" i="0" u="none" strike="noStrike" cap="none" baseline="0">
                <a:solidFill>
                  <a:schemeClr val="dk1"/>
                </a:solidFill>
                <a:latin typeface="Arial Narrow"/>
                <a:ea typeface="Arial Narrow"/>
                <a:cs typeface="Arial Narrow"/>
                <a:sym typeface="Arial Narrow"/>
              </a:defRPr>
            </a:lvl7pPr>
            <a:lvl8pPr marL="3200400" marR="0" indent="0" algn="l" rtl="0">
              <a:spcBef>
                <a:spcPts val="0"/>
              </a:spcBef>
              <a:defRPr sz="2400" b="0" i="0" u="none" strike="noStrike" cap="none" baseline="0">
                <a:solidFill>
                  <a:schemeClr val="dk1"/>
                </a:solidFill>
                <a:latin typeface="Arial Narrow"/>
                <a:ea typeface="Arial Narrow"/>
                <a:cs typeface="Arial Narrow"/>
                <a:sym typeface="Arial Narrow"/>
              </a:defRPr>
            </a:lvl8pPr>
            <a:lvl9pPr marL="3657600" marR="0" indent="0" algn="l" rtl="0">
              <a:spcBef>
                <a:spcPts val="0"/>
              </a:spcBef>
              <a:defRPr sz="2400" b="0" i="0" u="none" strike="noStrike" cap="none" baseline="0">
                <a:solidFill>
                  <a:schemeClr val="dk1"/>
                </a:solidFill>
                <a:latin typeface="Arial Narrow"/>
                <a:ea typeface="Arial Narrow"/>
                <a:cs typeface="Arial Narrow"/>
                <a:sym typeface="Arial Narrow"/>
              </a:defRPr>
            </a:lvl9pPr>
          </a:lstStyle>
          <a:p>
            <a:endParaRPr/>
          </a:p>
        </p:txBody>
      </p:sp>
      <p:sp>
        <p:nvSpPr>
          <p:cNvPr id="21" name="Shape 21"/>
          <p:cNvSpPr txBox="1">
            <a:spLocks noGrp="1"/>
          </p:cNvSpPr>
          <p:nvPr>
            <p:ph type="sldNum" idx="12"/>
          </p:nvPr>
        </p:nvSpPr>
        <p:spPr>
          <a:xfrm>
            <a:off x="5435600" y="6597650"/>
            <a:ext cx="2133599" cy="123824"/>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fld id="{00000000-1234-1234-1234-123412341234}" type="slidenum">
              <a:rPr lang="tr-TR" sz="800" b="0" i="0" u="none" strike="noStrike" cap="none" baseline="0">
                <a:solidFill>
                  <a:schemeClr val="lt1"/>
                </a:solidFill>
                <a:latin typeface="Arial"/>
                <a:ea typeface="Arial"/>
                <a:cs typeface="Arial"/>
                <a:sym typeface="Arial"/>
              </a:rPr>
              <a:t>‹#›</a:t>
            </a:fld>
            <a:endParaRPr lang="tr-TR" sz="800" b="0" i="0" u="none" strike="noStrike" cap="none" baseline="0">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fade">
                                      <p:cBhvr>
                                        <p:cTn id="13" dur="500"/>
                                        <p:tgtEl>
                                          <p:spTgt spid="18">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Effect transition="in" filter="fade">
                                      <p:cBhvr>
                                        <p:cTn id="16" dur="500"/>
                                        <p:tgtEl>
                                          <p:spTgt spid="18">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animEffect transition="in" filter="fade">
                                      <p:cBhvr>
                                        <p:cTn id="19" dur="500"/>
                                        <p:tgtEl>
                                          <p:spTgt spid="18">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8">
                                            <p:txEl>
                                              <p:pRg st="4" end="4"/>
                                            </p:txEl>
                                          </p:spTgt>
                                        </p:tgtEl>
                                        <p:attrNameLst>
                                          <p:attrName>style.visibility</p:attrName>
                                        </p:attrNameLst>
                                      </p:cBhvr>
                                      <p:to>
                                        <p:strVal val="visible"/>
                                      </p:to>
                                    </p:set>
                                    <p:animEffect transition="in" filter="fade">
                                      <p:cBhvr>
                                        <p:cTn id="22" dur="500"/>
                                        <p:tgtEl>
                                          <p:spTgt spid="18">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8">
                                            <p:txEl>
                                              <p:pRg st="5" end="5"/>
                                            </p:txEl>
                                          </p:spTgt>
                                        </p:tgtEl>
                                        <p:attrNameLst>
                                          <p:attrName>style.visibility</p:attrName>
                                        </p:attrNameLst>
                                      </p:cBhvr>
                                      <p:to>
                                        <p:strVal val="visible"/>
                                      </p:to>
                                    </p:set>
                                    <p:animEffect transition="in" filter="fade">
                                      <p:cBhvr>
                                        <p:cTn id="25" dur="500"/>
                                        <p:tgtEl>
                                          <p:spTgt spid="18">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8">
                                            <p:txEl>
                                              <p:pRg st="6" end="6"/>
                                            </p:txEl>
                                          </p:spTgt>
                                        </p:tgtEl>
                                        <p:attrNameLst>
                                          <p:attrName>style.visibility</p:attrName>
                                        </p:attrNameLst>
                                      </p:cBhvr>
                                      <p:to>
                                        <p:strVal val="visible"/>
                                      </p:to>
                                    </p:set>
                                    <p:animEffect transition="in" filter="fade">
                                      <p:cBhvr>
                                        <p:cTn id="28" dur="500"/>
                                        <p:tgtEl>
                                          <p:spTgt spid="18">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8">
                                            <p:txEl>
                                              <p:pRg st="7" end="7"/>
                                            </p:txEl>
                                          </p:spTgt>
                                        </p:tgtEl>
                                        <p:attrNameLst>
                                          <p:attrName>style.visibility</p:attrName>
                                        </p:attrNameLst>
                                      </p:cBhvr>
                                      <p:to>
                                        <p:strVal val="visible"/>
                                      </p:to>
                                    </p:set>
                                    <p:animEffect transition="in" filter="fade">
                                      <p:cBhvr>
                                        <p:cTn id="31" dur="500"/>
                                        <p:tgtEl>
                                          <p:spTgt spid="18">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8">
                                            <p:txEl>
                                              <p:pRg st="8" end="8"/>
                                            </p:txEl>
                                          </p:spTgt>
                                        </p:tgtEl>
                                        <p:attrNameLst>
                                          <p:attrName>style.visibility</p:attrName>
                                        </p:attrNameLst>
                                      </p:cBhvr>
                                      <p:to>
                                        <p:strVal val="visible"/>
                                      </p:to>
                                    </p:set>
                                    <p:animEffect transition="in" filter="fade">
                                      <p:cBhvr>
                                        <p:cTn id="34" dur="500"/>
                                        <p:tgtEl>
                                          <p:spTgt spid="1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Başlık, Dikey Metin">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457200" y="265112"/>
            <a:ext cx="8229600" cy="590550"/>
          </a:xfrm>
          <a:prstGeom prst="rect">
            <a:avLst/>
          </a:prstGeom>
          <a:noFill/>
          <a:ln>
            <a:noFill/>
          </a:ln>
        </p:spPr>
        <p:txBody>
          <a:bodyPr lIns="91425" tIns="91425" rIns="91425" bIns="91425" anchor="ctr" anchorCtr="0"/>
          <a:lstStyle>
            <a:lvl1pPr algn="l" rtl="0">
              <a:spcBef>
                <a:spcPts val="0"/>
              </a:spcBef>
              <a:spcAft>
                <a:spcPts val="0"/>
              </a:spcAft>
              <a:defRPr sz="2400">
                <a:solidFill>
                  <a:schemeClr val="dk2"/>
                </a:solidFill>
                <a:latin typeface="Arial Narrow"/>
                <a:ea typeface="Arial Narrow"/>
                <a:cs typeface="Arial Narrow"/>
                <a:sym typeface="Arial Narrow"/>
              </a:defRPr>
            </a:lvl1pPr>
            <a:lvl2pPr algn="l" rtl="0">
              <a:spcBef>
                <a:spcPts val="0"/>
              </a:spcBef>
              <a:spcAft>
                <a:spcPts val="0"/>
              </a:spcAft>
              <a:defRPr sz="2400">
                <a:solidFill>
                  <a:schemeClr val="dk2"/>
                </a:solidFill>
                <a:latin typeface="Arial Narrow"/>
                <a:ea typeface="Arial Narrow"/>
                <a:cs typeface="Arial Narrow"/>
                <a:sym typeface="Arial Narrow"/>
              </a:defRPr>
            </a:lvl2pPr>
            <a:lvl3pPr algn="l" rtl="0">
              <a:spcBef>
                <a:spcPts val="0"/>
              </a:spcBef>
              <a:spcAft>
                <a:spcPts val="0"/>
              </a:spcAft>
              <a:defRPr sz="2400">
                <a:solidFill>
                  <a:schemeClr val="dk2"/>
                </a:solidFill>
                <a:latin typeface="Arial Narrow"/>
                <a:ea typeface="Arial Narrow"/>
                <a:cs typeface="Arial Narrow"/>
                <a:sym typeface="Arial Narrow"/>
              </a:defRPr>
            </a:lvl3pPr>
            <a:lvl4pPr algn="l" rtl="0">
              <a:spcBef>
                <a:spcPts val="0"/>
              </a:spcBef>
              <a:spcAft>
                <a:spcPts val="0"/>
              </a:spcAft>
              <a:defRPr sz="2400">
                <a:solidFill>
                  <a:schemeClr val="dk2"/>
                </a:solidFill>
                <a:latin typeface="Arial Narrow"/>
                <a:ea typeface="Arial Narrow"/>
                <a:cs typeface="Arial Narrow"/>
                <a:sym typeface="Arial Narrow"/>
              </a:defRPr>
            </a:lvl4pPr>
            <a:lvl5pPr algn="l" rtl="0">
              <a:spcBef>
                <a:spcPts val="0"/>
              </a:spcBef>
              <a:spcAft>
                <a:spcPts val="0"/>
              </a:spcAft>
              <a:defRPr sz="2400">
                <a:solidFill>
                  <a:schemeClr val="dk2"/>
                </a:solidFill>
                <a:latin typeface="Arial Narrow"/>
                <a:ea typeface="Arial Narrow"/>
                <a:cs typeface="Arial Narrow"/>
                <a:sym typeface="Arial Narrow"/>
              </a:defRPr>
            </a:lvl5pPr>
            <a:lvl6pPr marL="457200" algn="l" rtl="0">
              <a:spcBef>
                <a:spcPts val="0"/>
              </a:spcBef>
              <a:spcAft>
                <a:spcPts val="0"/>
              </a:spcAft>
              <a:defRPr sz="2400">
                <a:solidFill>
                  <a:schemeClr val="dk2"/>
                </a:solidFill>
                <a:latin typeface="Arial Narrow"/>
                <a:ea typeface="Arial Narrow"/>
                <a:cs typeface="Arial Narrow"/>
                <a:sym typeface="Arial Narrow"/>
              </a:defRPr>
            </a:lvl6pPr>
            <a:lvl7pPr marL="914400" algn="l" rtl="0">
              <a:spcBef>
                <a:spcPts val="0"/>
              </a:spcBef>
              <a:spcAft>
                <a:spcPts val="0"/>
              </a:spcAft>
              <a:defRPr sz="2400">
                <a:solidFill>
                  <a:schemeClr val="dk2"/>
                </a:solidFill>
                <a:latin typeface="Arial Narrow"/>
                <a:ea typeface="Arial Narrow"/>
                <a:cs typeface="Arial Narrow"/>
                <a:sym typeface="Arial Narrow"/>
              </a:defRPr>
            </a:lvl7pPr>
            <a:lvl8pPr marL="1371600" algn="l" rtl="0">
              <a:spcBef>
                <a:spcPts val="0"/>
              </a:spcBef>
              <a:spcAft>
                <a:spcPts val="0"/>
              </a:spcAft>
              <a:defRPr sz="2400">
                <a:solidFill>
                  <a:schemeClr val="dk2"/>
                </a:solidFill>
                <a:latin typeface="Arial Narrow"/>
                <a:ea typeface="Arial Narrow"/>
                <a:cs typeface="Arial Narrow"/>
                <a:sym typeface="Arial Narrow"/>
              </a:defRPr>
            </a:lvl8pPr>
            <a:lvl9pPr marL="1828800" algn="l" rtl="0">
              <a:spcBef>
                <a:spcPts val="0"/>
              </a:spcBef>
              <a:spcAft>
                <a:spcPts val="0"/>
              </a:spcAft>
              <a:defRPr sz="2400">
                <a:solidFill>
                  <a:schemeClr val="dk2"/>
                </a:solidFill>
                <a:latin typeface="Arial Narrow"/>
                <a:ea typeface="Arial Narrow"/>
                <a:cs typeface="Arial Narrow"/>
                <a:sym typeface="Arial Narrow"/>
              </a:defRPr>
            </a:lvl9pPr>
          </a:lstStyle>
          <a:p>
            <a:endParaRPr/>
          </a:p>
        </p:txBody>
      </p:sp>
      <p:sp>
        <p:nvSpPr>
          <p:cNvPr id="75" name="Shape 75"/>
          <p:cNvSpPr txBox="1">
            <a:spLocks noGrp="1"/>
          </p:cNvSpPr>
          <p:nvPr>
            <p:ph type="body" idx="1"/>
          </p:nvPr>
        </p:nvSpPr>
        <p:spPr>
          <a:xfrm rot="5400000">
            <a:off x="2309018" y="-510381"/>
            <a:ext cx="4525961" cy="8229600"/>
          </a:xfrm>
          <a:prstGeom prst="rect">
            <a:avLst/>
          </a:prstGeom>
          <a:noFill/>
          <a:ln>
            <a:noFill/>
          </a:ln>
        </p:spPr>
        <p:txBody>
          <a:bodyPr lIns="91425" tIns="91425" rIns="91425" bIns="91425" anchor="t" anchorCtr="0"/>
          <a:lstStyle>
            <a:lvl1pPr marL="342900" indent="-342900" algn="l" rtl="0">
              <a:spcBef>
                <a:spcPts val="480"/>
              </a:spcBef>
              <a:spcAft>
                <a:spcPts val="0"/>
              </a:spcAft>
              <a:defRPr sz="2400">
                <a:solidFill>
                  <a:schemeClr val="dk1"/>
                </a:solidFill>
                <a:latin typeface="Arial Narrow"/>
                <a:ea typeface="Arial Narrow"/>
                <a:cs typeface="Arial Narrow"/>
                <a:sym typeface="Arial Narrow"/>
              </a:defRPr>
            </a:lvl1pPr>
            <a:lvl2pPr marL="742950" indent="-285750" algn="l" rtl="0">
              <a:spcBef>
                <a:spcPts val="480"/>
              </a:spcBef>
              <a:spcAft>
                <a:spcPts val="0"/>
              </a:spcAft>
              <a:defRPr sz="2400">
                <a:solidFill>
                  <a:schemeClr val="dk1"/>
                </a:solidFill>
                <a:latin typeface="Arial Narrow"/>
                <a:ea typeface="Arial Narrow"/>
                <a:cs typeface="Arial Narrow"/>
                <a:sym typeface="Arial Narrow"/>
              </a:defRPr>
            </a:lvl2pPr>
            <a:lvl3pPr marL="11430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marL="16002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4pPr>
            <a:lvl5pPr marL="20574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5pPr>
            <a:lvl6pPr marL="25146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6pPr>
            <a:lvl7pPr marL="29718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7pPr>
            <a:lvl8pPr marL="34290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8pPr>
            <a:lvl9pPr marL="38862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9pPr>
          </a:lstStyle>
          <a:p>
            <a:endParaRPr/>
          </a:p>
        </p:txBody>
      </p:sp>
      <p:sp>
        <p:nvSpPr>
          <p:cNvPr id="76" name="Shape 76"/>
          <p:cNvSpPr txBox="1">
            <a:spLocks noGrp="1"/>
          </p:cNvSpPr>
          <p:nvPr>
            <p:ph type="dt" idx="10"/>
          </p:nvPr>
        </p:nvSpPr>
        <p:spPr>
          <a:xfrm>
            <a:off x="179388" y="6597650"/>
            <a:ext cx="2133599" cy="123824"/>
          </a:xfrm>
          <a:prstGeom prst="rect">
            <a:avLst/>
          </a:prstGeom>
          <a:noFill/>
          <a:ln>
            <a:noFill/>
          </a:ln>
        </p:spPr>
        <p:txBody>
          <a:bodyPr lIns="91425" tIns="91425" rIns="91425" bIns="91425" anchor="ctr" anchorCtr="0"/>
          <a:lstStyle>
            <a:lvl1pPr marL="0" marR="0" indent="0" algn="ctr" rtl="0">
              <a:spcBef>
                <a:spcPts val="0"/>
              </a:spcBef>
              <a:spcAft>
                <a:spcPts val="0"/>
              </a:spcAft>
              <a:defRPr sz="800" b="0" i="0" u="none" strike="noStrike" cap="none" baseline="0">
                <a:solidFill>
                  <a:schemeClr val="dk1"/>
                </a:solidFill>
                <a:latin typeface="Arial"/>
                <a:ea typeface="Arial"/>
                <a:cs typeface="Arial"/>
                <a:sym typeface="Arial"/>
              </a:defRPr>
            </a:lvl1pPr>
            <a:lvl2pPr marL="4572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2pPr>
            <a:lvl3pPr marL="9144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3pPr>
            <a:lvl4pPr marL="13716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4pPr>
            <a:lvl5pPr marL="18288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5pPr>
            <a:lvl6pPr marL="2286000" marR="0" indent="0" algn="l" rtl="0">
              <a:spcBef>
                <a:spcPts val="0"/>
              </a:spcBef>
              <a:defRPr sz="2400" b="0" i="0" u="none" strike="noStrike" cap="none" baseline="0">
                <a:solidFill>
                  <a:schemeClr val="dk1"/>
                </a:solidFill>
                <a:latin typeface="Arial Narrow"/>
                <a:ea typeface="Arial Narrow"/>
                <a:cs typeface="Arial Narrow"/>
                <a:sym typeface="Arial Narrow"/>
              </a:defRPr>
            </a:lvl6pPr>
            <a:lvl7pPr marL="2743200" marR="0" indent="0" algn="l" rtl="0">
              <a:spcBef>
                <a:spcPts val="0"/>
              </a:spcBef>
              <a:defRPr sz="2400" b="0" i="0" u="none" strike="noStrike" cap="none" baseline="0">
                <a:solidFill>
                  <a:schemeClr val="dk1"/>
                </a:solidFill>
                <a:latin typeface="Arial Narrow"/>
                <a:ea typeface="Arial Narrow"/>
                <a:cs typeface="Arial Narrow"/>
                <a:sym typeface="Arial Narrow"/>
              </a:defRPr>
            </a:lvl7pPr>
            <a:lvl8pPr marL="3200400" marR="0" indent="0" algn="l" rtl="0">
              <a:spcBef>
                <a:spcPts val="0"/>
              </a:spcBef>
              <a:defRPr sz="2400" b="0" i="0" u="none" strike="noStrike" cap="none" baseline="0">
                <a:solidFill>
                  <a:schemeClr val="dk1"/>
                </a:solidFill>
                <a:latin typeface="Arial Narrow"/>
                <a:ea typeface="Arial Narrow"/>
                <a:cs typeface="Arial Narrow"/>
                <a:sym typeface="Arial Narrow"/>
              </a:defRPr>
            </a:lvl8pPr>
            <a:lvl9pPr marL="3657600" marR="0" indent="0" algn="l" rtl="0">
              <a:spcBef>
                <a:spcPts val="0"/>
              </a:spcBef>
              <a:defRPr sz="2400" b="0" i="0" u="none" strike="noStrike" cap="none" baseline="0">
                <a:solidFill>
                  <a:schemeClr val="dk1"/>
                </a:solidFill>
                <a:latin typeface="Arial Narrow"/>
                <a:ea typeface="Arial Narrow"/>
                <a:cs typeface="Arial Narrow"/>
                <a:sym typeface="Arial Narrow"/>
              </a:defRPr>
            </a:lvl9pPr>
          </a:lstStyle>
          <a:p>
            <a:endParaRPr/>
          </a:p>
        </p:txBody>
      </p:sp>
      <p:sp>
        <p:nvSpPr>
          <p:cNvPr id="77" name="Shape 77"/>
          <p:cNvSpPr txBox="1">
            <a:spLocks noGrp="1"/>
          </p:cNvSpPr>
          <p:nvPr>
            <p:ph type="ftr" idx="11"/>
          </p:nvPr>
        </p:nvSpPr>
        <p:spPr>
          <a:xfrm>
            <a:off x="2411413" y="6597650"/>
            <a:ext cx="2895600" cy="123824"/>
          </a:xfrm>
          <a:prstGeom prst="rect">
            <a:avLst/>
          </a:prstGeom>
          <a:noFill/>
          <a:ln>
            <a:noFill/>
          </a:ln>
        </p:spPr>
        <p:txBody>
          <a:bodyPr lIns="91425" tIns="91425" rIns="91425" bIns="91425" anchor="ctr" anchorCtr="0"/>
          <a:lstStyle>
            <a:lvl1pPr marL="0" marR="0" indent="0" algn="ctr" rtl="0">
              <a:spcBef>
                <a:spcPts val="0"/>
              </a:spcBef>
              <a:spcAft>
                <a:spcPts val="0"/>
              </a:spcAft>
              <a:defRPr sz="800" b="0" i="0" u="none" strike="noStrike" cap="none" baseline="0">
                <a:solidFill>
                  <a:schemeClr val="dk1"/>
                </a:solidFill>
                <a:latin typeface="Arial"/>
                <a:ea typeface="Arial"/>
                <a:cs typeface="Arial"/>
                <a:sym typeface="Arial"/>
              </a:defRPr>
            </a:lvl1pPr>
            <a:lvl2pPr marL="4572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2pPr>
            <a:lvl3pPr marL="9144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3pPr>
            <a:lvl4pPr marL="13716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4pPr>
            <a:lvl5pPr marL="18288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5pPr>
            <a:lvl6pPr marL="2286000" marR="0" indent="0" algn="l" rtl="0">
              <a:spcBef>
                <a:spcPts val="0"/>
              </a:spcBef>
              <a:defRPr sz="2400" b="0" i="0" u="none" strike="noStrike" cap="none" baseline="0">
                <a:solidFill>
                  <a:schemeClr val="dk1"/>
                </a:solidFill>
                <a:latin typeface="Arial Narrow"/>
                <a:ea typeface="Arial Narrow"/>
                <a:cs typeface="Arial Narrow"/>
                <a:sym typeface="Arial Narrow"/>
              </a:defRPr>
            </a:lvl6pPr>
            <a:lvl7pPr marL="2743200" marR="0" indent="0" algn="l" rtl="0">
              <a:spcBef>
                <a:spcPts val="0"/>
              </a:spcBef>
              <a:defRPr sz="2400" b="0" i="0" u="none" strike="noStrike" cap="none" baseline="0">
                <a:solidFill>
                  <a:schemeClr val="dk1"/>
                </a:solidFill>
                <a:latin typeface="Arial Narrow"/>
                <a:ea typeface="Arial Narrow"/>
                <a:cs typeface="Arial Narrow"/>
                <a:sym typeface="Arial Narrow"/>
              </a:defRPr>
            </a:lvl7pPr>
            <a:lvl8pPr marL="3200400" marR="0" indent="0" algn="l" rtl="0">
              <a:spcBef>
                <a:spcPts val="0"/>
              </a:spcBef>
              <a:defRPr sz="2400" b="0" i="0" u="none" strike="noStrike" cap="none" baseline="0">
                <a:solidFill>
                  <a:schemeClr val="dk1"/>
                </a:solidFill>
                <a:latin typeface="Arial Narrow"/>
                <a:ea typeface="Arial Narrow"/>
                <a:cs typeface="Arial Narrow"/>
                <a:sym typeface="Arial Narrow"/>
              </a:defRPr>
            </a:lvl8pPr>
            <a:lvl9pPr marL="3657600" marR="0" indent="0" algn="l" rtl="0">
              <a:spcBef>
                <a:spcPts val="0"/>
              </a:spcBef>
              <a:defRPr sz="2400" b="0" i="0" u="none" strike="noStrike" cap="none" baseline="0">
                <a:solidFill>
                  <a:schemeClr val="dk1"/>
                </a:solidFill>
                <a:latin typeface="Arial Narrow"/>
                <a:ea typeface="Arial Narrow"/>
                <a:cs typeface="Arial Narrow"/>
                <a:sym typeface="Arial Narrow"/>
              </a:defRPr>
            </a:lvl9pPr>
          </a:lstStyle>
          <a:p>
            <a:endParaRPr/>
          </a:p>
        </p:txBody>
      </p:sp>
      <p:sp>
        <p:nvSpPr>
          <p:cNvPr id="78" name="Shape 78"/>
          <p:cNvSpPr txBox="1">
            <a:spLocks noGrp="1"/>
          </p:cNvSpPr>
          <p:nvPr>
            <p:ph type="sldNum" idx="12"/>
          </p:nvPr>
        </p:nvSpPr>
        <p:spPr>
          <a:xfrm>
            <a:off x="5435600" y="6597650"/>
            <a:ext cx="2133599" cy="123824"/>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fld id="{00000000-1234-1234-1234-123412341234}" type="slidenum">
              <a:rPr lang="tr-TR" sz="800" b="0" i="0" u="none" strike="noStrike" cap="none" baseline="0">
                <a:solidFill>
                  <a:schemeClr val="dk1"/>
                </a:solidFill>
                <a:latin typeface="Arial"/>
                <a:ea typeface="Arial"/>
                <a:cs typeface="Arial"/>
                <a:sym typeface="Arial"/>
              </a:rPr>
              <a:t>‹#›</a:t>
            </a:fld>
            <a:endParaRPr lang="tr-TR" sz="800" b="0" i="0" u="none" strike="noStrike" cap="none" baseline="0">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Dikey Başlık ve Metin">
    <p:spTree>
      <p:nvGrpSpPr>
        <p:cNvPr id="1" name="Shape 79"/>
        <p:cNvGrpSpPr/>
        <p:nvPr/>
      </p:nvGrpSpPr>
      <p:grpSpPr>
        <a:xfrm>
          <a:off x="0" y="0"/>
          <a:ext cx="0" cy="0"/>
          <a:chOff x="0" y="0"/>
          <a:chExt cx="0" cy="0"/>
        </a:xfrm>
      </p:grpSpPr>
      <p:sp>
        <p:nvSpPr>
          <p:cNvPr id="80" name="Shape 80"/>
          <p:cNvSpPr txBox="1">
            <a:spLocks noGrp="1"/>
          </p:cNvSpPr>
          <p:nvPr>
            <p:ph type="title"/>
          </p:nvPr>
        </p:nvSpPr>
        <p:spPr>
          <a:xfrm rot="5400000">
            <a:off x="4856956" y="2037556"/>
            <a:ext cx="5602287" cy="2057400"/>
          </a:xfrm>
          <a:prstGeom prst="rect">
            <a:avLst/>
          </a:prstGeom>
          <a:noFill/>
          <a:ln>
            <a:noFill/>
          </a:ln>
        </p:spPr>
        <p:txBody>
          <a:bodyPr lIns="91425" tIns="91425" rIns="91425" bIns="91425" anchor="ctr" anchorCtr="0"/>
          <a:lstStyle>
            <a:lvl1pPr algn="l" rtl="0">
              <a:spcBef>
                <a:spcPts val="0"/>
              </a:spcBef>
              <a:spcAft>
                <a:spcPts val="0"/>
              </a:spcAft>
              <a:defRPr sz="2400">
                <a:solidFill>
                  <a:schemeClr val="dk2"/>
                </a:solidFill>
                <a:latin typeface="Arial Narrow"/>
                <a:ea typeface="Arial Narrow"/>
                <a:cs typeface="Arial Narrow"/>
                <a:sym typeface="Arial Narrow"/>
              </a:defRPr>
            </a:lvl1pPr>
            <a:lvl2pPr algn="l" rtl="0">
              <a:spcBef>
                <a:spcPts val="0"/>
              </a:spcBef>
              <a:spcAft>
                <a:spcPts val="0"/>
              </a:spcAft>
              <a:defRPr sz="2400">
                <a:solidFill>
                  <a:schemeClr val="dk2"/>
                </a:solidFill>
                <a:latin typeface="Arial Narrow"/>
                <a:ea typeface="Arial Narrow"/>
                <a:cs typeface="Arial Narrow"/>
                <a:sym typeface="Arial Narrow"/>
              </a:defRPr>
            </a:lvl2pPr>
            <a:lvl3pPr algn="l" rtl="0">
              <a:spcBef>
                <a:spcPts val="0"/>
              </a:spcBef>
              <a:spcAft>
                <a:spcPts val="0"/>
              </a:spcAft>
              <a:defRPr sz="2400">
                <a:solidFill>
                  <a:schemeClr val="dk2"/>
                </a:solidFill>
                <a:latin typeface="Arial Narrow"/>
                <a:ea typeface="Arial Narrow"/>
                <a:cs typeface="Arial Narrow"/>
                <a:sym typeface="Arial Narrow"/>
              </a:defRPr>
            </a:lvl3pPr>
            <a:lvl4pPr algn="l" rtl="0">
              <a:spcBef>
                <a:spcPts val="0"/>
              </a:spcBef>
              <a:spcAft>
                <a:spcPts val="0"/>
              </a:spcAft>
              <a:defRPr sz="2400">
                <a:solidFill>
                  <a:schemeClr val="dk2"/>
                </a:solidFill>
                <a:latin typeface="Arial Narrow"/>
                <a:ea typeface="Arial Narrow"/>
                <a:cs typeface="Arial Narrow"/>
                <a:sym typeface="Arial Narrow"/>
              </a:defRPr>
            </a:lvl4pPr>
            <a:lvl5pPr algn="l" rtl="0">
              <a:spcBef>
                <a:spcPts val="0"/>
              </a:spcBef>
              <a:spcAft>
                <a:spcPts val="0"/>
              </a:spcAft>
              <a:defRPr sz="2400">
                <a:solidFill>
                  <a:schemeClr val="dk2"/>
                </a:solidFill>
                <a:latin typeface="Arial Narrow"/>
                <a:ea typeface="Arial Narrow"/>
                <a:cs typeface="Arial Narrow"/>
                <a:sym typeface="Arial Narrow"/>
              </a:defRPr>
            </a:lvl5pPr>
            <a:lvl6pPr marL="457200" algn="l" rtl="0">
              <a:spcBef>
                <a:spcPts val="0"/>
              </a:spcBef>
              <a:spcAft>
                <a:spcPts val="0"/>
              </a:spcAft>
              <a:defRPr sz="2400">
                <a:solidFill>
                  <a:schemeClr val="dk2"/>
                </a:solidFill>
                <a:latin typeface="Arial Narrow"/>
                <a:ea typeface="Arial Narrow"/>
                <a:cs typeface="Arial Narrow"/>
                <a:sym typeface="Arial Narrow"/>
              </a:defRPr>
            </a:lvl6pPr>
            <a:lvl7pPr marL="914400" algn="l" rtl="0">
              <a:spcBef>
                <a:spcPts val="0"/>
              </a:spcBef>
              <a:spcAft>
                <a:spcPts val="0"/>
              </a:spcAft>
              <a:defRPr sz="2400">
                <a:solidFill>
                  <a:schemeClr val="dk2"/>
                </a:solidFill>
                <a:latin typeface="Arial Narrow"/>
                <a:ea typeface="Arial Narrow"/>
                <a:cs typeface="Arial Narrow"/>
                <a:sym typeface="Arial Narrow"/>
              </a:defRPr>
            </a:lvl7pPr>
            <a:lvl8pPr marL="1371600" algn="l" rtl="0">
              <a:spcBef>
                <a:spcPts val="0"/>
              </a:spcBef>
              <a:spcAft>
                <a:spcPts val="0"/>
              </a:spcAft>
              <a:defRPr sz="2400">
                <a:solidFill>
                  <a:schemeClr val="dk2"/>
                </a:solidFill>
                <a:latin typeface="Arial Narrow"/>
                <a:ea typeface="Arial Narrow"/>
                <a:cs typeface="Arial Narrow"/>
                <a:sym typeface="Arial Narrow"/>
              </a:defRPr>
            </a:lvl8pPr>
            <a:lvl9pPr marL="1828800" algn="l" rtl="0">
              <a:spcBef>
                <a:spcPts val="0"/>
              </a:spcBef>
              <a:spcAft>
                <a:spcPts val="0"/>
              </a:spcAft>
              <a:defRPr sz="2400">
                <a:solidFill>
                  <a:schemeClr val="dk2"/>
                </a:solidFill>
                <a:latin typeface="Arial Narrow"/>
                <a:ea typeface="Arial Narrow"/>
                <a:cs typeface="Arial Narrow"/>
                <a:sym typeface="Arial Narrow"/>
              </a:defRPr>
            </a:lvl9pPr>
          </a:lstStyle>
          <a:p>
            <a:endParaRPr/>
          </a:p>
        </p:txBody>
      </p:sp>
      <p:sp>
        <p:nvSpPr>
          <p:cNvPr id="81" name="Shape 81"/>
          <p:cNvSpPr txBox="1">
            <a:spLocks noGrp="1"/>
          </p:cNvSpPr>
          <p:nvPr>
            <p:ph type="body" idx="1"/>
          </p:nvPr>
        </p:nvSpPr>
        <p:spPr>
          <a:xfrm rot="5400000">
            <a:off x="665956" y="56356"/>
            <a:ext cx="5602287" cy="6019799"/>
          </a:xfrm>
          <a:prstGeom prst="rect">
            <a:avLst/>
          </a:prstGeom>
          <a:noFill/>
          <a:ln>
            <a:noFill/>
          </a:ln>
        </p:spPr>
        <p:txBody>
          <a:bodyPr lIns="91425" tIns="91425" rIns="91425" bIns="91425" anchor="t" anchorCtr="0"/>
          <a:lstStyle>
            <a:lvl1pPr marL="342900" indent="-342900" algn="l" rtl="0">
              <a:spcBef>
                <a:spcPts val="480"/>
              </a:spcBef>
              <a:spcAft>
                <a:spcPts val="0"/>
              </a:spcAft>
              <a:defRPr sz="2400">
                <a:solidFill>
                  <a:schemeClr val="dk1"/>
                </a:solidFill>
                <a:latin typeface="Arial Narrow"/>
                <a:ea typeface="Arial Narrow"/>
                <a:cs typeface="Arial Narrow"/>
                <a:sym typeface="Arial Narrow"/>
              </a:defRPr>
            </a:lvl1pPr>
            <a:lvl2pPr marL="742950" indent="-285750" algn="l" rtl="0">
              <a:spcBef>
                <a:spcPts val="480"/>
              </a:spcBef>
              <a:spcAft>
                <a:spcPts val="0"/>
              </a:spcAft>
              <a:defRPr sz="2400">
                <a:solidFill>
                  <a:schemeClr val="dk1"/>
                </a:solidFill>
                <a:latin typeface="Arial Narrow"/>
                <a:ea typeface="Arial Narrow"/>
                <a:cs typeface="Arial Narrow"/>
                <a:sym typeface="Arial Narrow"/>
              </a:defRPr>
            </a:lvl2pPr>
            <a:lvl3pPr marL="11430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marL="16002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4pPr>
            <a:lvl5pPr marL="20574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5pPr>
            <a:lvl6pPr marL="25146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6pPr>
            <a:lvl7pPr marL="29718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7pPr>
            <a:lvl8pPr marL="34290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8pPr>
            <a:lvl9pPr marL="38862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9pPr>
          </a:lstStyle>
          <a:p>
            <a:endParaRPr/>
          </a:p>
        </p:txBody>
      </p:sp>
      <p:sp>
        <p:nvSpPr>
          <p:cNvPr id="82" name="Shape 82"/>
          <p:cNvSpPr txBox="1">
            <a:spLocks noGrp="1"/>
          </p:cNvSpPr>
          <p:nvPr>
            <p:ph type="dt" idx="10"/>
          </p:nvPr>
        </p:nvSpPr>
        <p:spPr>
          <a:xfrm>
            <a:off x="179388" y="6597650"/>
            <a:ext cx="2133599" cy="123824"/>
          </a:xfrm>
          <a:prstGeom prst="rect">
            <a:avLst/>
          </a:prstGeom>
          <a:noFill/>
          <a:ln>
            <a:noFill/>
          </a:ln>
        </p:spPr>
        <p:txBody>
          <a:bodyPr lIns="91425" tIns="91425" rIns="91425" bIns="91425" anchor="ctr" anchorCtr="0"/>
          <a:lstStyle>
            <a:lvl1pPr marL="0" marR="0" indent="0" algn="ctr" rtl="0">
              <a:spcBef>
                <a:spcPts val="0"/>
              </a:spcBef>
              <a:spcAft>
                <a:spcPts val="0"/>
              </a:spcAft>
              <a:defRPr sz="800" b="0" i="0" u="none" strike="noStrike" cap="none" baseline="0">
                <a:solidFill>
                  <a:schemeClr val="dk1"/>
                </a:solidFill>
                <a:latin typeface="Arial"/>
                <a:ea typeface="Arial"/>
                <a:cs typeface="Arial"/>
                <a:sym typeface="Arial"/>
              </a:defRPr>
            </a:lvl1pPr>
            <a:lvl2pPr marL="4572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2pPr>
            <a:lvl3pPr marL="9144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3pPr>
            <a:lvl4pPr marL="13716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4pPr>
            <a:lvl5pPr marL="18288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5pPr>
            <a:lvl6pPr marL="2286000" marR="0" indent="0" algn="l" rtl="0">
              <a:spcBef>
                <a:spcPts val="0"/>
              </a:spcBef>
              <a:defRPr sz="2400" b="0" i="0" u="none" strike="noStrike" cap="none" baseline="0">
                <a:solidFill>
                  <a:schemeClr val="dk1"/>
                </a:solidFill>
                <a:latin typeface="Arial Narrow"/>
                <a:ea typeface="Arial Narrow"/>
                <a:cs typeface="Arial Narrow"/>
                <a:sym typeface="Arial Narrow"/>
              </a:defRPr>
            </a:lvl6pPr>
            <a:lvl7pPr marL="2743200" marR="0" indent="0" algn="l" rtl="0">
              <a:spcBef>
                <a:spcPts val="0"/>
              </a:spcBef>
              <a:defRPr sz="2400" b="0" i="0" u="none" strike="noStrike" cap="none" baseline="0">
                <a:solidFill>
                  <a:schemeClr val="dk1"/>
                </a:solidFill>
                <a:latin typeface="Arial Narrow"/>
                <a:ea typeface="Arial Narrow"/>
                <a:cs typeface="Arial Narrow"/>
                <a:sym typeface="Arial Narrow"/>
              </a:defRPr>
            </a:lvl7pPr>
            <a:lvl8pPr marL="3200400" marR="0" indent="0" algn="l" rtl="0">
              <a:spcBef>
                <a:spcPts val="0"/>
              </a:spcBef>
              <a:defRPr sz="2400" b="0" i="0" u="none" strike="noStrike" cap="none" baseline="0">
                <a:solidFill>
                  <a:schemeClr val="dk1"/>
                </a:solidFill>
                <a:latin typeface="Arial Narrow"/>
                <a:ea typeface="Arial Narrow"/>
                <a:cs typeface="Arial Narrow"/>
                <a:sym typeface="Arial Narrow"/>
              </a:defRPr>
            </a:lvl8pPr>
            <a:lvl9pPr marL="3657600" marR="0" indent="0" algn="l" rtl="0">
              <a:spcBef>
                <a:spcPts val="0"/>
              </a:spcBef>
              <a:defRPr sz="2400" b="0" i="0" u="none" strike="noStrike" cap="none" baseline="0">
                <a:solidFill>
                  <a:schemeClr val="dk1"/>
                </a:solidFill>
                <a:latin typeface="Arial Narrow"/>
                <a:ea typeface="Arial Narrow"/>
                <a:cs typeface="Arial Narrow"/>
                <a:sym typeface="Arial Narrow"/>
              </a:defRPr>
            </a:lvl9pPr>
          </a:lstStyle>
          <a:p>
            <a:endParaRPr/>
          </a:p>
        </p:txBody>
      </p:sp>
      <p:sp>
        <p:nvSpPr>
          <p:cNvPr id="83" name="Shape 83"/>
          <p:cNvSpPr txBox="1">
            <a:spLocks noGrp="1"/>
          </p:cNvSpPr>
          <p:nvPr>
            <p:ph type="ftr" idx="11"/>
          </p:nvPr>
        </p:nvSpPr>
        <p:spPr>
          <a:xfrm>
            <a:off x="2411413" y="6597650"/>
            <a:ext cx="2895600" cy="123824"/>
          </a:xfrm>
          <a:prstGeom prst="rect">
            <a:avLst/>
          </a:prstGeom>
          <a:noFill/>
          <a:ln>
            <a:noFill/>
          </a:ln>
        </p:spPr>
        <p:txBody>
          <a:bodyPr lIns="91425" tIns="91425" rIns="91425" bIns="91425" anchor="ctr" anchorCtr="0"/>
          <a:lstStyle>
            <a:lvl1pPr marL="0" marR="0" indent="0" algn="ctr" rtl="0">
              <a:spcBef>
                <a:spcPts val="0"/>
              </a:spcBef>
              <a:spcAft>
                <a:spcPts val="0"/>
              </a:spcAft>
              <a:defRPr sz="800" b="0" i="0" u="none" strike="noStrike" cap="none" baseline="0">
                <a:solidFill>
                  <a:schemeClr val="dk1"/>
                </a:solidFill>
                <a:latin typeface="Arial"/>
                <a:ea typeface="Arial"/>
                <a:cs typeface="Arial"/>
                <a:sym typeface="Arial"/>
              </a:defRPr>
            </a:lvl1pPr>
            <a:lvl2pPr marL="4572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2pPr>
            <a:lvl3pPr marL="9144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3pPr>
            <a:lvl4pPr marL="13716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4pPr>
            <a:lvl5pPr marL="18288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5pPr>
            <a:lvl6pPr marL="2286000" marR="0" indent="0" algn="l" rtl="0">
              <a:spcBef>
                <a:spcPts val="0"/>
              </a:spcBef>
              <a:defRPr sz="2400" b="0" i="0" u="none" strike="noStrike" cap="none" baseline="0">
                <a:solidFill>
                  <a:schemeClr val="dk1"/>
                </a:solidFill>
                <a:latin typeface="Arial Narrow"/>
                <a:ea typeface="Arial Narrow"/>
                <a:cs typeface="Arial Narrow"/>
                <a:sym typeface="Arial Narrow"/>
              </a:defRPr>
            </a:lvl6pPr>
            <a:lvl7pPr marL="2743200" marR="0" indent="0" algn="l" rtl="0">
              <a:spcBef>
                <a:spcPts val="0"/>
              </a:spcBef>
              <a:defRPr sz="2400" b="0" i="0" u="none" strike="noStrike" cap="none" baseline="0">
                <a:solidFill>
                  <a:schemeClr val="dk1"/>
                </a:solidFill>
                <a:latin typeface="Arial Narrow"/>
                <a:ea typeface="Arial Narrow"/>
                <a:cs typeface="Arial Narrow"/>
                <a:sym typeface="Arial Narrow"/>
              </a:defRPr>
            </a:lvl7pPr>
            <a:lvl8pPr marL="3200400" marR="0" indent="0" algn="l" rtl="0">
              <a:spcBef>
                <a:spcPts val="0"/>
              </a:spcBef>
              <a:defRPr sz="2400" b="0" i="0" u="none" strike="noStrike" cap="none" baseline="0">
                <a:solidFill>
                  <a:schemeClr val="dk1"/>
                </a:solidFill>
                <a:latin typeface="Arial Narrow"/>
                <a:ea typeface="Arial Narrow"/>
                <a:cs typeface="Arial Narrow"/>
                <a:sym typeface="Arial Narrow"/>
              </a:defRPr>
            </a:lvl8pPr>
            <a:lvl9pPr marL="3657600" marR="0" indent="0" algn="l" rtl="0">
              <a:spcBef>
                <a:spcPts val="0"/>
              </a:spcBef>
              <a:defRPr sz="2400" b="0" i="0" u="none" strike="noStrike" cap="none" baseline="0">
                <a:solidFill>
                  <a:schemeClr val="dk1"/>
                </a:solidFill>
                <a:latin typeface="Arial Narrow"/>
                <a:ea typeface="Arial Narrow"/>
                <a:cs typeface="Arial Narrow"/>
                <a:sym typeface="Arial Narrow"/>
              </a:defRPr>
            </a:lvl9pPr>
          </a:lstStyle>
          <a:p>
            <a:endParaRPr/>
          </a:p>
        </p:txBody>
      </p:sp>
      <p:sp>
        <p:nvSpPr>
          <p:cNvPr id="84" name="Shape 84"/>
          <p:cNvSpPr txBox="1">
            <a:spLocks noGrp="1"/>
          </p:cNvSpPr>
          <p:nvPr>
            <p:ph type="sldNum" idx="12"/>
          </p:nvPr>
        </p:nvSpPr>
        <p:spPr>
          <a:xfrm>
            <a:off x="5435600" y="6597650"/>
            <a:ext cx="2133599" cy="123824"/>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fld id="{00000000-1234-1234-1234-123412341234}" type="slidenum">
              <a:rPr lang="tr-TR" sz="800" b="0" i="0" u="none" strike="noStrike" cap="none" baseline="0">
                <a:solidFill>
                  <a:schemeClr val="dk1"/>
                </a:solidFill>
                <a:latin typeface="Arial"/>
                <a:ea typeface="Arial"/>
                <a:cs typeface="Arial"/>
                <a:sym typeface="Arial"/>
              </a:rPr>
              <a:t>‹#›</a:t>
            </a:fld>
            <a:endParaRPr lang="tr-TR" sz="800" b="0" i="0" u="none" strike="noStrike" cap="none" baseline="0">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Yalnızca Başlık">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65112"/>
            <a:ext cx="8229600" cy="590550"/>
          </a:xfrm>
          <a:prstGeom prst="rect">
            <a:avLst/>
          </a:prstGeom>
          <a:noFill/>
          <a:ln>
            <a:noFill/>
          </a:ln>
        </p:spPr>
        <p:txBody>
          <a:bodyPr lIns="91425" tIns="91425" rIns="91425" bIns="91425" anchor="ctr" anchorCtr="0"/>
          <a:lstStyle>
            <a:lvl1pPr algn="l" rtl="0">
              <a:spcBef>
                <a:spcPts val="0"/>
              </a:spcBef>
              <a:spcAft>
                <a:spcPts val="0"/>
              </a:spcAft>
              <a:defRPr sz="2400">
                <a:solidFill>
                  <a:schemeClr val="dk2"/>
                </a:solidFill>
                <a:latin typeface="Arial Narrow"/>
                <a:ea typeface="Arial Narrow"/>
                <a:cs typeface="Arial Narrow"/>
                <a:sym typeface="Arial Narrow"/>
              </a:defRPr>
            </a:lvl1pPr>
            <a:lvl2pPr algn="l" rtl="0">
              <a:spcBef>
                <a:spcPts val="0"/>
              </a:spcBef>
              <a:spcAft>
                <a:spcPts val="0"/>
              </a:spcAft>
              <a:defRPr sz="2400">
                <a:solidFill>
                  <a:schemeClr val="dk2"/>
                </a:solidFill>
                <a:latin typeface="Arial Narrow"/>
                <a:ea typeface="Arial Narrow"/>
                <a:cs typeface="Arial Narrow"/>
                <a:sym typeface="Arial Narrow"/>
              </a:defRPr>
            </a:lvl2pPr>
            <a:lvl3pPr algn="l" rtl="0">
              <a:spcBef>
                <a:spcPts val="0"/>
              </a:spcBef>
              <a:spcAft>
                <a:spcPts val="0"/>
              </a:spcAft>
              <a:defRPr sz="2400">
                <a:solidFill>
                  <a:schemeClr val="dk2"/>
                </a:solidFill>
                <a:latin typeface="Arial Narrow"/>
                <a:ea typeface="Arial Narrow"/>
                <a:cs typeface="Arial Narrow"/>
                <a:sym typeface="Arial Narrow"/>
              </a:defRPr>
            </a:lvl3pPr>
            <a:lvl4pPr algn="l" rtl="0">
              <a:spcBef>
                <a:spcPts val="0"/>
              </a:spcBef>
              <a:spcAft>
                <a:spcPts val="0"/>
              </a:spcAft>
              <a:defRPr sz="2400">
                <a:solidFill>
                  <a:schemeClr val="dk2"/>
                </a:solidFill>
                <a:latin typeface="Arial Narrow"/>
                <a:ea typeface="Arial Narrow"/>
                <a:cs typeface="Arial Narrow"/>
                <a:sym typeface="Arial Narrow"/>
              </a:defRPr>
            </a:lvl4pPr>
            <a:lvl5pPr algn="l" rtl="0">
              <a:spcBef>
                <a:spcPts val="0"/>
              </a:spcBef>
              <a:spcAft>
                <a:spcPts val="0"/>
              </a:spcAft>
              <a:defRPr sz="2400">
                <a:solidFill>
                  <a:schemeClr val="dk2"/>
                </a:solidFill>
                <a:latin typeface="Arial Narrow"/>
                <a:ea typeface="Arial Narrow"/>
                <a:cs typeface="Arial Narrow"/>
                <a:sym typeface="Arial Narrow"/>
              </a:defRPr>
            </a:lvl5pPr>
            <a:lvl6pPr marL="457200" algn="l" rtl="0">
              <a:spcBef>
                <a:spcPts val="0"/>
              </a:spcBef>
              <a:spcAft>
                <a:spcPts val="0"/>
              </a:spcAft>
              <a:defRPr sz="2400">
                <a:solidFill>
                  <a:schemeClr val="dk2"/>
                </a:solidFill>
                <a:latin typeface="Arial Narrow"/>
                <a:ea typeface="Arial Narrow"/>
                <a:cs typeface="Arial Narrow"/>
                <a:sym typeface="Arial Narrow"/>
              </a:defRPr>
            </a:lvl6pPr>
            <a:lvl7pPr marL="914400" algn="l" rtl="0">
              <a:spcBef>
                <a:spcPts val="0"/>
              </a:spcBef>
              <a:spcAft>
                <a:spcPts val="0"/>
              </a:spcAft>
              <a:defRPr sz="2400">
                <a:solidFill>
                  <a:schemeClr val="dk2"/>
                </a:solidFill>
                <a:latin typeface="Arial Narrow"/>
                <a:ea typeface="Arial Narrow"/>
                <a:cs typeface="Arial Narrow"/>
                <a:sym typeface="Arial Narrow"/>
              </a:defRPr>
            </a:lvl7pPr>
            <a:lvl8pPr marL="1371600" algn="l" rtl="0">
              <a:spcBef>
                <a:spcPts val="0"/>
              </a:spcBef>
              <a:spcAft>
                <a:spcPts val="0"/>
              </a:spcAft>
              <a:defRPr sz="2400">
                <a:solidFill>
                  <a:schemeClr val="dk2"/>
                </a:solidFill>
                <a:latin typeface="Arial Narrow"/>
                <a:ea typeface="Arial Narrow"/>
                <a:cs typeface="Arial Narrow"/>
                <a:sym typeface="Arial Narrow"/>
              </a:defRPr>
            </a:lvl8pPr>
            <a:lvl9pPr marL="1828800" algn="l" rtl="0">
              <a:spcBef>
                <a:spcPts val="0"/>
              </a:spcBef>
              <a:spcAft>
                <a:spcPts val="0"/>
              </a:spcAft>
              <a:defRPr sz="2400">
                <a:solidFill>
                  <a:schemeClr val="dk2"/>
                </a:solidFill>
                <a:latin typeface="Arial Narrow"/>
                <a:ea typeface="Arial Narrow"/>
                <a:cs typeface="Arial Narrow"/>
                <a:sym typeface="Arial Narrow"/>
              </a:defRPr>
            </a:lvl9pPr>
          </a:lstStyle>
          <a:p>
            <a:endParaRPr/>
          </a:p>
        </p:txBody>
      </p:sp>
      <p:sp>
        <p:nvSpPr>
          <p:cNvPr id="24" name="Shape 24"/>
          <p:cNvSpPr txBox="1">
            <a:spLocks noGrp="1"/>
          </p:cNvSpPr>
          <p:nvPr>
            <p:ph type="dt" idx="10"/>
          </p:nvPr>
        </p:nvSpPr>
        <p:spPr>
          <a:xfrm>
            <a:off x="179388" y="6597650"/>
            <a:ext cx="2133599" cy="123824"/>
          </a:xfrm>
          <a:prstGeom prst="rect">
            <a:avLst/>
          </a:prstGeom>
          <a:noFill/>
          <a:ln>
            <a:noFill/>
          </a:ln>
        </p:spPr>
        <p:txBody>
          <a:bodyPr lIns="91425" tIns="91425" rIns="91425" bIns="91425" anchor="ctr" anchorCtr="0"/>
          <a:lstStyle>
            <a:lvl1pPr marL="0" marR="0" indent="0" algn="ctr" rtl="0">
              <a:spcBef>
                <a:spcPts val="0"/>
              </a:spcBef>
              <a:spcAft>
                <a:spcPts val="0"/>
              </a:spcAft>
              <a:defRPr sz="800" b="0" i="0" u="none" strike="noStrike" cap="none" baseline="0">
                <a:solidFill>
                  <a:schemeClr val="dk1"/>
                </a:solidFill>
                <a:latin typeface="Arial"/>
                <a:ea typeface="Arial"/>
                <a:cs typeface="Arial"/>
                <a:sym typeface="Arial"/>
              </a:defRPr>
            </a:lvl1pPr>
            <a:lvl2pPr marL="4572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2pPr>
            <a:lvl3pPr marL="9144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3pPr>
            <a:lvl4pPr marL="13716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4pPr>
            <a:lvl5pPr marL="18288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5pPr>
            <a:lvl6pPr marL="2286000" marR="0" indent="0" algn="l" rtl="0">
              <a:spcBef>
                <a:spcPts val="0"/>
              </a:spcBef>
              <a:defRPr sz="2400" b="0" i="0" u="none" strike="noStrike" cap="none" baseline="0">
                <a:solidFill>
                  <a:schemeClr val="dk1"/>
                </a:solidFill>
                <a:latin typeface="Arial Narrow"/>
                <a:ea typeface="Arial Narrow"/>
                <a:cs typeface="Arial Narrow"/>
                <a:sym typeface="Arial Narrow"/>
              </a:defRPr>
            </a:lvl6pPr>
            <a:lvl7pPr marL="2743200" marR="0" indent="0" algn="l" rtl="0">
              <a:spcBef>
                <a:spcPts val="0"/>
              </a:spcBef>
              <a:defRPr sz="2400" b="0" i="0" u="none" strike="noStrike" cap="none" baseline="0">
                <a:solidFill>
                  <a:schemeClr val="dk1"/>
                </a:solidFill>
                <a:latin typeface="Arial Narrow"/>
                <a:ea typeface="Arial Narrow"/>
                <a:cs typeface="Arial Narrow"/>
                <a:sym typeface="Arial Narrow"/>
              </a:defRPr>
            </a:lvl7pPr>
            <a:lvl8pPr marL="3200400" marR="0" indent="0" algn="l" rtl="0">
              <a:spcBef>
                <a:spcPts val="0"/>
              </a:spcBef>
              <a:defRPr sz="2400" b="0" i="0" u="none" strike="noStrike" cap="none" baseline="0">
                <a:solidFill>
                  <a:schemeClr val="dk1"/>
                </a:solidFill>
                <a:latin typeface="Arial Narrow"/>
                <a:ea typeface="Arial Narrow"/>
                <a:cs typeface="Arial Narrow"/>
                <a:sym typeface="Arial Narrow"/>
              </a:defRPr>
            </a:lvl8pPr>
            <a:lvl9pPr marL="3657600" marR="0" indent="0" algn="l" rtl="0">
              <a:spcBef>
                <a:spcPts val="0"/>
              </a:spcBef>
              <a:defRPr sz="2400" b="0" i="0" u="none" strike="noStrike" cap="none" baseline="0">
                <a:solidFill>
                  <a:schemeClr val="dk1"/>
                </a:solidFill>
                <a:latin typeface="Arial Narrow"/>
                <a:ea typeface="Arial Narrow"/>
                <a:cs typeface="Arial Narrow"/>
                <a:sym typeface="Arial Narrow"/>
              </a:defRPr>
            </a:lvl9pPr>
          </a:lstStyle>
          <a:p>
            <a:endParaRPr/>
          </a:p>
        </p:txBody>
      </p:sp>
      <p:sp>
        <p:nvSpPr>
          <p:cNvPr id="25" name="Shape 25"/>
          <p:cNvSpPr txBox="1">
            <a:spLocks noGrp="1"/>
          </p:cNvSpPr>
          <p:nvPr>
            <p:ph type="ftr" idx="11"/>
          </p:nvPr>
        </p:nvSpPr>
        <p:spPr>
          <a:xfrm>
            <a:off x="2411413" y="6597650"/>
            <a:ext cx="2895600" cy="123824"/>
          </a:xfrm>
          <a:prstGeom prst="rect">
            <a:avLst/>
          </a:prstGeom>
          <a:noFill/>
          <a:ln>
            <a:noFill/>
          </a:ln>
        </p:spPr>
        <p:txBody>
          <a:bodyPr lIns="91425" tIns="91425" rIns="91425" bIns="91425" anchor="ctr" anchorCtr="0"/>
          <a:lstStyle>
            <a:lvl1pPr marL="0" marR="0" indent="0" algn="ctr" rtl="0">
              <a:spcBef>
                <a:spcPts val="0"/>
              </a:spcBef>
              <a:spcAft>
                <a:spcPts val="0"/>
              </a:spcAft>
              <a:defRPr sz="800" b="0" i="0" u="none" strike="noStrike" cap="none" baseline="0">
                <a:solidFill>
                  <a:schemeClr val="dk1"/>
                </a:solidFill>
                <a:latin typeface="Arial"/>
                <a:ea typeface="Arial"/>
                <a:cs typeface="Arial"/>
                <a:sym typeface="Arial"/>
              </a:defRPr>
            </a:lvl1pPr>
            <a:lvl2pPr marL="4572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2pPr>
            <a:lvl3pPr marL="9144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3pPr>
            <a:lvl4pPr marL="13716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4pPr>
            <a:lvl5pPr marL="18288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5pPr>
            <a:lvl6pPr marL="2286000" marR="0" indent="0" algn="l" rtl="0">
              <a:spcBef>
                <a:spcPts val="0"/>
              </a:spcBef>
              <a:defRPr sz="2400" b="0" i="0" u="none" strike="noStrike" cap="none" baseline="0">
                <a:solidFill>
                  <a:schemeClr val="dk1"/>
                </a:solidFill>
                <a:latin typeface="Arial Narrow"/>
                <a:ea typeface="Arial Narrow"/>
                <a:cs typeface="Arial Narrow"/>
                <a:sym typeface="Arial Narrow"/>
              </a:defRPr>
            </a:lvl6pPr>
            <a:lvl7pPr marL="2743200" marR="0" indent="0" algn="l" rtl="0">
              <a:spcBef>
                <a:spcPts val="0"/>
              </a:spcBef>
              <a:defRPr sz="2400" b="0" i="0" u="none" strike="noStrike" cap="none" baseline="0">
                <a:solidFill>
                  <a:schemeClr val="dk1"/>
                </a:solidFill>
                <a:latin typeface="Arial Narrow"/>
                <a:ea typeface="Arial Narrow"/>
                <a:cs typeface="Arial Narrow"/>
                <a:sym typeface="Arial Narrow"/>
              </a:defRPr>
            </a:lvl7pPr>
            <a:lvl8pPr marL="3200400" marR="0" indent="0" algn="l" rtl="0">
              <a:spcBef>
                <a:spcPts val="0"/>
              </a:spcBef>
              <a:defRPr sz="2400" b="0" i="0" u="none" strike="noStrike" cap="none" baseline="0">
                <a:solidFill>
                  <a:schemeClr val="dk1"/>
                </a:solidFill>
                <a:latin typeface="Arial Narrow"/>
                <a:ea typeface="Arial Narrow"/>
                <a:cs typeface="Arial Narrow"/>
                <a:sym typeface="Arial Narrow"/>
              </a:defRPr>
            </a:lvl8pPr>
            <a:lvl9pPr marL="3657600" marR="0" indent="0" algn="l" rtl="0">
              <a:spcBef>
                <a:spcPts val="0"/>
              </a:spcBef>
              <a:defRPr sz="2400" b="0" i="0" u="none" strike="noStrike" cap="none" baseline="0">
                <a:solidFill>
                  <a:schemeClr val="dk1"/>
                </a:solidFill>
                <a:latin typeface="Arial Narrow"/>
                <a:ea typeface="Arial Narrow"/>
                <a:cs typeface="Arial Narrow"/>
                <a:sym typeface="Arial Narrow"/>
              </a:defRPr>
            </a:lvl9pPr>
          </a:lstStyle>
          <a:p>
            <a:endParaRPr/>
          </a:p>
        </p:txBody>
      </p:sp>
      <p:sp>
        <p:nvSpPr>
          <p:cNvPr id="26" name="Shape 26"/>
          <p:cNvSpPr txBox="1">
            <a:spLocks noGrp="1"/>
          </p:cNvSpPr>
          <p:nvPr>
            <p:ph type="sldNum" idx="12"/>
          </p:nvPr>
        </p:nvSpPr>
        <p:spPr>
          <a:xfrm>
            <a:off x="5435600" y="6597650"/>
            <a:ext cx="2133599" cy="123824"/>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fld id="{00000000-1234-1234-1234-123412341234}" type="slidenum">
              <a:rPr lang="tr-TR" sz="800" b="0" i="0" u="none" strike="noStrike" cap="none" baseline="0">
                <a:solidFill>
                  <a:schemeClr val="dk1"/>
                </a:solidFill>
                <a:latin typeface="Arial"/>
                <a:ea typeface="Arial"/>
                <a:cs typeface="Arial"/>
                <a:sym typeface="Arial"/>
              </a:rPr>
              <a:t>‹#›</a:t>
            </a:fld>
            <a:endParaRPr lang="tr-TR" sz="800" b="0" i="0" u="none" strike="noStrike" cap="none" baseline="0">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57200" y="265112"/>
            <a:ext cx="8229600" cy="590550"/>
          </a:xfrm>
          <a:prstGeom prst="rect">
            <a:avLst/>
          </a:prstGeom>
          <a:noFill/>
          <a:ln>
            <a:noFill/>
          </a:ln>
        </p:spPr>
        <p:txBody>
          <a:bodyPr lIns="91425" tIns="91425" rIns="91425" bIns="91425" anchor="ctr" anchorCtr="0"/>
          <a:lstStyle>
            <a:lvl1pPr algn="l" rtl="0">
              <a:spcBef>
                <a:spcPts val="0"/>
              </a:spcBef>
              <a:spcAft>
                <a:spcPts val="0"/>
              </a:spcAft>
              <a:defRPr sz="2400">
                <a:solidFill>
                  <a:schemeClr val="dk2"/>
                </a:solidFill>
                <a:latin typeface="Arial Narrow"/>
                <a:ea typeface="Arial Narrow"/>
                <a:cs typeface="Arial Narrow"/>
                <a:sym typeface="Arial Narrow"/>
              </a:defRPr>
            </a:lvl1pPr>
            <a:lvl2pPr algn="l" rtl="0">
              <a:spcBef>
                <a:spcPts val="0"/>
              </a:spcBef>
              <a:spcAft>
                <a:spcPts val="0"/>
              </a:spcAft>
              <a:defRPr sz="2400">
                <a:solidFill>
                  <a:schemeClr val="dk2"/>
                </a:solidFill>
                <a:latin typeface="Arial Narrow"/>
                <a:ea typeface="Arial Narrow"/>
                <a:cs typeface="Arial Narrow"/>
                <a:sym typeface="Arial Narrow"/>
              </a:defRPr>
            </a:lvl2pPr>
            <a:lvl3pPr algn="l" rtl="0">
              <a:spcBef>
                <a:spcPts val="0"/>
              </a:spcBef>
              <a:spcAft>
                <a:spcPts val="0"/>
              </a:spcAft>
              <a:defRPr sz="2400">
                <a:solidFill>
                  <a:schemeClr val="dk2"/>
                </a:solidFill>
                <a:latin typeface="Arial Narrow"/>
                <a:ea typeface="Arial Narrow"/>
                <a:cs typeface="Arial Narrow"/>
                <a:sym typeface="Arial Narrow"/>
              </a:defRPr>
            </a:lvl3pPr>
            <a:lvl4pPr algn="l" rtl="0">
              <a:spcBef>
                <a:spcPts val="0"/>
              </a:spcBef>
              <a:spcAft>
                <a:spcPts val="0"/>
              </a:spcAft>
              <a:defRPr sz="2400">
                <a:solidFill>
                  <a:schemeClr val="dk2"/>
                </a:solidFill>
                <a:latin typeface="Arial Narrow"/>
                <a:ea typeface="Arial Narrow"/>
                <a:cs typeface="Arial Narrow"/>
                <a:sym typeface="Arial Narrow"/>
              </a:defRPr>
            </a:lvl4pPr>
            <a:lvl5pPr algn="l" rtl="0">
              <a:spcBef>
                <a:spcPts val="0"/>
              </a:spcBef>
              <a:spcAft>
                <a:spcPts val="0"/>
              </a:spcAft>
              <a:defRPr sz="2400">
                <a:solidFill>
                  <a:schemeClr val="dk2"/>
                </a:solidFill>
                <a:latin typeface="Arial Narrow"/>
                <a:ea typeface="Arial Narrow"/>
                <a:cs typeface="Arial Narrow"/>
                <a:sym typeface="Arial Narrow"/>
              </a:defRPr>
            </a:lvl5pPr>
            <a:lvl6pPr marL="457200" algn="l" rtl="0">
              <a:spcBef>
                <a:spcPts val="0"/>
              </a:spcBef>
              <a:spcAft>
                <a:spcPts val="0"/>
              </a:spcAft>
              <a:defRPr sz="2400">
                <a:solidFill>
                  <a:schemeClr val="dk2"/>
                </a:solidFill>
                <a:latin typeface="Arial Narrow"/>
                <a:ea typeface="Arial Narrow"/>
                <a:cs typeface="Arial Narrow"/>
                <a:sym typeface="Arial Narrow"/>
              </a:defRPr>
            </a:lvl6pPr>
            <a:lvl7pPr marL="914400" algn="l" rtl="0">
              <a:spcBef>
                <a:spcPts val="0"/>
              </a:spcBef>
              <a:spcAft>
                <a:spcPts val="0"/>
              </a:spcAft>
              <a:defRPr sz="2400">
                <a:solidFill>
                  <a:schemeClr val="dk2"/>
                </a:solidFill>
                <a:latin typeface="Arial Narrow"/>
                <a:ea typeface="Arial Narrow"/>
                <a:cs typeface="Arial Narrow"/>
                <a:sym typeface="Arial Narrow"/>
              </a:defRPr>
            </a:lvl7pPr>
            <a:lvl8pPr marL="1371600" algn="l" rtl="0">
              <a:spcBef>
                <a:spcPts val="0"/>
              </a:spcBef>
              <a:spcAft>
                <a:spcPts val="0"/>
              </a:spcAft>
              <a:defRPr sz="2400">
                <a:solidFill>
                  <a:schemeClr val="dk2"/>
                </a:solidFill>
                <a:latin typeface="Arial Narrow"/>
                <a:ea typeface="Arial Narrow"/>
                <a:cs typeface="Arial Narrow"/>
                <a:sym typeface="Arial Narrow"/>
              </a:defRPr>
            </a:lvl8pPr>
            <a:lvl9pPr marL="1828800" algn="l" rtl="0">
              <a:spcBef>
                <a:spcPts val="0"/>
              </a:spcBef>
              <a:spcAft>
                <a:spcPts val="0"/>
              </a:spcAft>
              <a:defRPr sz="2400">
                <a:solidFill>
                  <a:schemeClr val="dk2"/>
                </a:solidFill>
                <a:latin typeface="Arial Narrow"/>
                <a:ea typeface="Arial Narrow"/>
                <a:cs typeface="Arial Narrow"/>
                <a:sym typeface="Arial Narrow"/>
              </a:defRPr>
            </a:lvl9pPr>
          </a:lstStyle>
          <a:p>
            <a:endParaRPr/>
          </a:p>
        </p:txBody>
      </p:sp>
      <p:sp>
        <p:nvSpPr>
          <p:cNvPr id="29" name="Shape 29"/>
          <p:cNvSpPr txBox="1">
            <a:spLocks noGrp="1"/>
          </p:cNvSpPr>
          <p:nvPr>
            <p:ph type="body" idx="1"/>
          </p:nvPr>
        </p:nvSpPr>
        <p:spPr>
          <a:xfrm>
            <a:off x="457200" y="1341437"/>
            <a:ext cx="8229600" cy="4525961"/>
          </a:xfrm>
          <a:prstGeom prst="rect">
            <a:avLst/>
          </a:prstGeom>
          <a:noFill/>
          <a:ln>
            <a:noFill/>
          </a:ln>
        </p:spPr>
        <p:txBody>
          <a:bodyPr lIns="91425" tIns="91425" rIns="91425" bIns="91425" anchor="t" anchorCtr="0"/>
          <a:lstStyle>
            <a:lvl1pPr marL="342900" indent="-342900" algn="l" rtl="0">
              <a:spcBef>
                <a:spcPts val="480"/>
              </a:spcBef>
              <a:spcAft>
                <a:spcPts val="0"/>
              </a:spcAft>
              <a:defRPr sz="2400">
                <a:solidFill>
                  <a:schemeClr val="dk1"/>
                </a:solidFill>
                <a:latin typeface="Arial Narrow"/>
                <a:ea typeface="Arial Narrow"/>
                <a:cs typeface="Arial Narrow"/>
                <a:sym typeface="Arial Narrow"/>
              </a:defRPr>
            </a:lvl1pPr>
            <a:lvl2pPr marL="742950" indent="-285750" algn="l" rtl="0">
              <a:spcBef>
                <a:spcPts val="480"/>
              </a:spcBef>
              <a:spcAft>
                <a:spcPts val="0"/>
              </a:spcAft>
              <a:defRPr sz="2400">
                <a:solidFill>
                  <a:schemeClr val="dk1"/>
                </a:solidFill>
                <a:latin typeface="Arial Narrow"/>
                <a:ea typeface="Arial Narrow"/>
                <a:cs typeface="Arial Narrow"/>
                <a:sym typeface="Arial Narrow"/>
              </a:defRPr>
            </a:lvl2pPr>
            <a:lvl3pPr marL="11430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3pPr>
            <a:lvl4pPr marL="16002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4pPr>
            <a:lvl5pPr marL="20574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5pPr>
            <a:lvl6pPr marL="25146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6pPr>
            <a:lvl7pPr marL="29718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7pPr>
            <a:lvl8pPr marL="34290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8pPr>
            <a:lvl9pPr marL="3886200" indent="-76200" algn="l" rtl="0">
              <a:spcBef>
                <a:spcPts val="480"/>
              </a:spcBef>
              <a:spcAft>
                <a:spcPts val="0"/>
              </a:spcAft>
              <a:buClr>
                <a:schemeClr val="dk1"/>
              </a:buClr>
              <a:buFont typeface="Arial"/>
              <a:buChar char="»"/>
              <a:defRPr sz="2400">
                <a:solidFill>
                  <a:schemeClr val="dk1"/>
                </a:solidFill>
                <a:latin typeface="Arial"/>
                <a:ea typeface="Arial"/>
                <a:cs typeface="Arial"/>
                <a:sym typeface="Arial"/>
              </a:defRPr>
            </a:lvl9pPr>
          </a:lstStyle>
          <a:p>
            <a:endParaRPr/>
          </a:p>
        </p:txBody>
      </p:sp>
      <p:sp>
        <p:nvSpPr>
          <p:cNvPr id="30" name="Shape 30"/>
          <p:cNvSpPr txBox="1">
            <a:spLocks noGrp="1"/>
          </p:cNvSpPr>
          <p:nvPr>
            <p:ph type="dt" idx="10"/>
          </p:nvPr>
        </p:nvSpPr>
        <p:spPr>
          <a:xfrm>
            <a:off x="179388" y="6597650"/>
            <a:ext cx="2133599" cy="123824"/>
          </a:xfrm>
          <a:prstGeom prst="rect">
            <a:avLst/>
          </a:prstGeom>
          <a:noFill/>
          <a:ln>
            <a:noFill/>
          </a:ln>
        </p:spPr>
        <p:txBody>
          <a:bodyPr lIns="91425" tIns="91425" rIns="91425" bIns="91425" anchor="ctr" anchorCtr="0"/>
          <a:lstStyle>
            <a:lvl1pPr marL="0" marR="0" indent="0" algn="ctr" rtl="0">
              <a:spcBef>
                <a:spcPts val="0"/>
              </a:spcBef>
              <a:spcAft>
                <a:spcPts val="0"/>
              </a:spcAft>
              <a:defRPr sz="800" b="0" i="0" u="none" strike="noStrike" cap="none" baseline="0">
                <a:solidFill>
                  <a:schemeClr val="dk1"/>
                </a:solidFill>
                <a:latin typeface="Arial"/>
                <a:ea typeface="Arial"/>
                <a:cs typeface="Arial"/>
                <a:sym typeface="Arial"/>
              </a:defRPr>
            </a:lvl1pPr>
            <a:lvl2pPr marL="4572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2pPr>
            <a:lvl3pPr marL="9144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3pPr>
            <a:lvl4pPr marL="13716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4pPr>
            <a:lvl5pPr marL="18288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5pPr>
            <a:lvl6pPr marL="2286000" marR="0" indent="0" algn="l" rtl="0">
              <a:spcBef>
                <a:spcPts val="0"/>
              </a:spcBef>
              <a:defRPr sz="2400" b="0" i="0" u="none" strike="noStrike" cap="none" baseline="0">
                <a:solidFill>
                  <a:schemeClr val="dk1"/>
                </a:solidFill>
                <a:latin typeface="Arial Narrow"/>
                <a:ea typeface="Arial Narrow"/>
                <a:cs typeface="Arial Narrow"/>
                <a:sym typeface="Arial Narrow"/>
              </a:defRPr>
            </a:lvl6pPr>
            <a:lvl7pPr marL="2743200" marR="0" indent="0" algn="l" rtl="0">
              <a:spcBef>
                <a:spcPts val="0"/>
              </a:spcBef>
              <a:defRPr sz="2400" b="0" i="0" u="none" strike="noStrike" cap="none" baseline="0">
                <a:solidFill>
                  <a:schemeClr val="dk1"/>
                </a:solidFill>
                <a:latin typeface="Arial Narrow"/>
                <a:ea typeface="Arial Narrow"/>
                <a:cs typeface="Arial Narrow"/>
                <a:sym typeface="Arial Narrow"/>
              </a:defRPr>
            </a:lvl7pPr>
            <a:lvl8pPr marL="3200400" marR="0" indent="0" algn="l" rtl="0">
              <a:spcBef>
                <a:spcPts val="0"/>
              </a:spcBef>
              <a:defRPr sz="2400" b="0" i="0" u="none" strike="noStrike" cap="none" baseline="0">
                <a:solidFill>
                  <a:schemeClr val="dk1"/>
                </a:solidFill>
                <a:latin typeface="Arial Narrow"/>
                <a:ea typeface="Arial Narrow"/>
                <a:cs typeface="Arial Narrow"/>
                <a:sym typeface="Arial Narrow"/>
              </a:defRPr>
            </a:lvl8pPr>
            <a:lvl9pPr marL="3657600" marR="0" indent="0" algn="l" rtl="0">
              <a:spcBef>
                <a:spcPts val="0"/>
              </a:spcBef>
              <a:defRPr sz="2400" b="0" i="0" u="none" strike="noStrike" cap="none" baseline="0">
                <a:solidFill>
                  <a:schemeClr val="dk1"/>
                </a:solidFill>
                <a:latin typeface="Arial Narrow"/>
                <a:ea typeface="Arial Narrow"/>
                <a:cs typeface="Arial Narrow"/>
                <a:sym typeface="Arial Narrow"/>
              </a:defRPr>
            </a:lvl9pPr>
          </a:lstStyle>
          <a:p>
            <a:endParaRPr/>
          </a:p>
        </p:txBody>
      </p:sp>
      <p:sp>
        <p:nvSpPr>
          <p:cNvPr id="31" name="Shape 31"/>
          <p:cNvSpPr txBox="1">
            <a:spLocks noGrp="1"/>
          </p:cNvSpPr>
          <p:nvPr>
            <p:ph type="ftr" idx="11"/>
          </p:nvPr>
        </p:nvSpPr>
        <p:spPr>
          <a:xfrm>
            <a:off x="2411413" y="6597650"/>
            <a:ext cx="2895600" cy="123824"/>
          </a:xfrm>
          <a:prstGeom prst="rect">
            <a:avLst/>
          </a:prstGeom>
          <a:noFill/>
          <a:ln>
            <a:noFill/>
          </a:ln>
        </p:spPr>
        <p:txBody>
          <a:bodyPr lIns="91425" tIns="91425" rIns="91425" bIns="91425" anchor="ctr" anchorCtr="0"/>
          <a:lstStyle>
            <a:lvl1pPr marL="0" marR="0" indent="0" algn="ctr" rtl="0">
              <a:spcBef>
                <a:spcPts val="0"/>
              </a:spcBef>
              <a:spcAft>
                <a:spcPts val="0"/>
              </a:spcAft>
              <a:defRPr sz="800" b="0" i="0" u="none" strike="noStrike" cap="none" baseline="0">
                <a:solidFill>
                  <a:schemeClr val="dk1"/>
                </a:solidFill>
                <a:latin typeface="Arial"/>
                <a:ea typeface="Arial"/>
                <a:cs typeface="Arial"/>
                <a:sym typeface="Arial"/>
              </a:defRPr>
            </a:lvl1pPr>
            <a:lvl2pPr marL="4572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2pPr>
            <a:lvl3pPr marL="9144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3pPr>
            <a:lvl4pPr marL="13716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4pPr>
            <a:lvl5pPr marL="18288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5pPr>
            <a:lvl6pPr marL="2286000" marR="0" indent="0" algn="l" rtl="0">
              <a:spcBef>
                <a:spcPts val="0"/>
              </a:spcBef>
              <a:defRPr sz="2400" b="0" i="0" u="none" strike="noStrike" cap="none" baseline="0">
                <a:solidFill>
                  <a:schemeClr val="dk1"/>
                </a:solidFill>
                <a:latin typeface="Arial Narrow"/>
                <a:ea typeface="Arial Narrow"/>
                <a:cs typeface="Arial Narrow"/>
                <a:sym typeface="Arial Narrow"/>
              </a:defRPr>
            </a:lvl6pPr>
            <a:lvl7pPr marL="2743200" marR="0" indent="0" algn="l" rtl="0">
              <a:spcBef>
                <a:spcPts val="0"/>
              </a:spcBef>
              <a:defRPr sz="2400" b="0" i="0" u="none" strike="noStrike" cap="none" baseline="0">
                <a:solidFill>
                  <a:schemeClr val="dk1"/>
                </a:solidFill>
                <a:latin typeface="Arial Narrow"/>
                <a:ea typeface="Arial Narrow"/>
                <a:cs typeface="Arial Narrow"/>
                <a:sym typeface="Arial Narrow"/>
              </a:defRPr>
            </a:lvl7pPr>
            <a:lvl8pPr marL="3200400" marR="0" indent="0" algn="l" rtl="0">
              <a:spcBef>
                <a:spcPts val="0"/>
              </a:spcBef>
              <a:defRPr sz="2400" b="0" i="0" u="none" strike="noStrike" cap="none" baseline="0">
                <a:solidFill>
                  <a:schemeClr val="dk1"/>
                </a:solidFill>
                <a:latin typeface="Arial Narrow"/>
                <a:ea typeface="Arial Narrow"/>
                <a:cs typeface="Arial Narrow"/>
                <a:sym typeface="Arial Narrow"/>
              </a:defRPr>
            </a:lvl8pPr>
            <a:lvl9pPr marL="3657600" marR="0" indent="0" algn="l" rtl="0">
              <a:spcBef>
                <a:spcPts val="0"/>
              </a:spcBef>
              <a:defRPr sz="2400" b="0" i="0" u="none" strike="noStrike" cap="none" baseline="0">
                <a:solidFill>
                  <a:schemeClr val="dk1"/>
                </a:solidFill>
                <a:latin typeface="Arial Narrow"/>
                <a:ea typeface="Arial Narrow"/>
                <a:cs typeface="Arial Narrow"/>
                <a:sym typeface="Arial Narrow"/>
              </a:defRPr>
            </a:lvl9pPr>
          </a:lstStyle>
          <a:p>
            <a:endParaRPr/>
          </a:p>
        </p:txBody>
      </p:sp>
      <p:sp>
        <p:nvSpPr>
          <p:cNvPr id="32" name="Shape 32"/>
          <p:cNvSpPr txBox="1">
            <a:spLocks noGrp="1"/>
          </p:cNvSpPr>
          <p:nvPr>
            <p:ph type="sldNum" idx="12"/>
          </p:nvPr>
        </p:nvSpPr>
        <p:spPr>
          <a:xfrm>
            <a:off x="5435600" y="6597650"/>
            <a:ext cx="2133599" cy="123824"/>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fld id="{00000000-1234-1234-1234-123412341234}" type="slidenum">
              <a:rPr lang="tr-TR" sz="800" b="0" i="0" u="none" strike="noStrike" cap="none" baseline="0">
                <a:solidFill>
                  <a:schemeClr val="dk1"/>
                </a:solidFill>
                <a:latin typeface="Arial"/>
                <a:ea typeface="Arial"/>
                <a:cs typeface="Arial"/>
                <a:sym typeface="Arial"/>
              </a:rPr>
              <a:t>‹#›</a:t>
            </a:fld>
            <a:endParaRPr lang="tr-TR" sz="800" b="0" i="0" u="none" strike="noStrike" cap="none" baseline="0">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Bölüm Üstbilgisi">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sz="4000" b="1" cap="none"/>
            </a:lvl1pPr>
            <a:lvl2pPr rtl="0">
              <a:spcBef>
                <a:spcPts val="0"/>
              </a:spcBef>
              <a:defRPr sz="2400">
                <a:solidFill>
                  <a:schemeClr val="dk2"/>
                </a:solidFill>
                <a:latin typeface="Arial Narrow"/>
                <a:ea typeface="Arial Narrow"/>
                <a:cs typeface="Arial Narrow"/>
                <a:sym typeface="Arial Narrow"/>
              </a:defRPr>
            </a:lvl2pPr>
            <a:lvl3pPr rtl="0">
              <a:spcBef>
                <a:spcPts val="0"/>
              </a:spcBef>
              <a:defRPr sz="2400">
                <a:solidFill>
                  <a:schemeClr val="dk2"/>
                </a:solidFill>
                <a:latin typeface="Arial Narrow"/>
                <a:ea typeface="Arial Narrow"/>
                <a:cs typeface="Arial Narrow"/>
                <a:sym typeface="Arial Narrow"/>
              </a:defRPr>
            </a:lvl3pPr>
            <a:lvl4pPr rtl="0">
              <a:spcBef>
                <a:spcPts val="0"/>
              </a:spcBef>
              <a:defRPr sz="2400">
                <a:solidFill>
                  <a:schemeClr val="dk2"/>
                </a:solidFill>
                <a:latin typeface="Arial Narrow"/>
                <a:ea typeface="Arial Narrow"/>
                <a:cs typeface="Arial Narrow"/>
                <a:sym typeface="Arial Narrow"/>
              </a:defRPr>
            </a:lvl4pPr>
            <a:lvl5pPr rtl="0">
              <a:spcBef>
                <a:spcPts val="0"/>
              </a:spcBef>
              <a:defRPr sz="2400">
                <a:solidFill>
                  <a:schemeClr val="dk2"/>
                </a:solidFill>
                <a:latin typeface="Arial Narrow"/>
                <a:ea typeface="Arial Narrow"/>
                <a:cs typeface="Arial Narrow"/>
                <a:sym typeface="Arial Narrow"/>
              </a:defRPr>
            </a:lvl5pPr>
            <a:lvl6pPr rtl="0">
              <a:spcBef>
                <a:spcPts val="0"/>
              </a:spcBef>
              <a:defRPr sz="2400">
                <a:solidFill>
                  <a:schemeClr val="dk2"/>
                </a:solidFill>
                <a:latin typeface="Arial Narrow"/>
                <a:ea typeface="Arial Narrow"/>
                <a:cs typeface="Arial Narrow"/>
                <a:sym typeface="Arial Narrow"/>
              </a:defRPr>
            </a:lvl6pPr>
            <a:lvl7pPr rtl="0">
              <a:spcBef>
                <a:spcPts val="0"/>
              </a:spcBef>
              <a:defRPr sz="2400">
                <a:solidFill>
                  <a:schemeClr val="dk2"/>
                </a:solidFill>
                <a:latin typeface="Arial Narrow"/>
                <a:ea typeface="Arial Narrow"/>
                <a:cs typeface="Arial Narrow"/>
                <a:sym typeface="Arial Narrow"/>
              </a:defRPr>
            </a:lvl7pPr>
            <a:lvl8pPr rtl="0">
              <a:spcBef>
                <a:spcPts val="0"/>
              </a:spcBef>
              <a:defRPr sz="2400">
                <a:solidFill>
                  <a:schemeClr val="dk2"/>
                </a:solidFill>
                <a:latin typeface="Arial Narrow"/>
                <a:ea typeface="Arial Narrow"/>
                <a:cs typeface="Arial Narrow"/>
                <a:sym typeface="Arial Narrow"/>
              </a:defRPr>
            </a:lvl8pPr>
            <a:lvl9pPr rtl="0">
              <a:spcBef>
                <a:spcPts val="0"/>
              </a:spcBef>
              <a:defRPr sz="2400">
                <a:solidFill>
                  <a:schemeClr val="dk2"/>
                </a:solidFill>
                <a:latin typeface="Arial Narrow"/>
                <a:ea typeface="Arial Narrow"/>
                <a:cs typeface="Arial Narrow"/>
                <a:sym typeface="Arial Narrow"/>
              </a:defRPr>
            </a:lvl9pPr>
          </a:lstStyle>
          <a:p>
            <a:endParaRPr/>
          </a:p>
        </p:txBody>
      </p:sp>
      <p:sp>
        <p:nvSpPr>
          <p:cNvPr id="35" name="Shape 35"/>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Font typeface="Arial Narrow"/>
              <a:buNone/>
              <a:defRPr sz="2000"/>
            </a:lvl1pPr>
            <a:lvl2pPr marL="457200" indent="0" rtl="0">
              <a:spcBef>
                <a:spcPts val="0"/>
              </a:spcBef>
              <a:buFont typeface="Arial Narrow"/>
              <a:buNone/>
              <a:defRPr sz="1800"/>
            </a:lvl2pPr>
            <a:lvl3pPr marL="914400" indent="0" rtl="0">
              <a:spcBef>
                <a:spcPts val="0"/>
              </a:spcBef>
              <a:buFont typeface="Arial"/>
              <a:buNone/>
              <a:defRPr sz="1600"/>
            </a:lvl3pPr>
            <a:lvl4pPr marL="1371600" indent="0" rtl="0">
              <a:spcBef>
                <a:spcPts val="0"/>
              </a:spcBef>
              <a:buFont typeface="Arial"/>
              <a:buNone/>
              <a:defRPr sz="1400"/>
            </a:lvl4pPr>
            <a:lvl5pPr marL="1828800" indent="0" rtl="0">
              <a:spcBef>
                <a:spcPts val="0"/>
              </a:spcBef>
              <a:buFont typeface="Arial"/>
              <a:buNone/>
              <a:defRPr sz="1400"/>
            </a:lvl5pPr>
            <a:lvl6pPr marL="2286000" indent="0" rtl="0">
              <a:spcBef>
                <a:spcPts val="0"/>
              </a:spcBef>
              <a:buFont typeface="Arial"/>
              <a:buNone/>
              <a:defRPr sz="1400"/>
            </a:lvl6pPr>
            <a:lvl7pPr marL="2743200" indent="0" rtl="0">
              <a:spcBef>
                <a:spcPts val="0"/>
              </a:spcBef>
              <a:buFont typeface="Arial"/>
              <a:buNone/>
              <a:defRPr sz="1400"/>
            </a:lvl7pPr>
            <a:lvl8pPr marL="3200400" indent="0" rtl="0">
              <a:spcBef>
                <a:spcPts val="0"/>
              </a:spcBef>
              <a:buFont typeface="Arial"/>
              <a:buNone/>
              <a:defRPr sz="1400"/>
            </a:lvl8pPr>
            <a:lvl9pPr marL="3657600" indent="0" rtl="0">
              <a:spcBef>
                <a:spcPts val="0"/>
              </a:spcBef>
              <a:buFont typeface="Arial"/>
              <a:buNone/>
              <a:defRPr sz="1400"/>
            </a:lvl9pPr>
          </a:lstStyle>
          <a:p>
            <a:endParaRPr/>
          </a:p>
        </p:txBody>
      </p:sp>
      <p:sp>
        <p:nvSpPr>
          <p:cNvPr id="36" name="Shape 36"/>
          <p:cNvSpPr txBox="1">
            <a:spLocks noGrp="1"/>
          </p:cNvSpPr>
          <p:nvPr>
            <p:ph type="dt" idx="10"/>
          </p:nvPr>
        </p:nvSpPr>
        <p:spPr>
          <a:xfrm>
            <a:off x="179388" y="6597650"/>
            <a:ext cx="2133599" cy="123824"/>
          </a:xfrm>
          <a:prstGeom prst="rect">
            <a:avLst/>
          </a:prstGeom>
          <a:noFill/>
          <a:ln>
            <a:noFill/>
          </a:ln>
        </p:spPr>
        <p:txBody>
          <a:bodyPr lIns="91425" tIns="91425" rIns="91425" bIns="91425" anchor="ctr" anchorCtr="0"/>
          <a:lstStyle>
            <a:lvl1pPr marL="0" marR="0" indent="0" algn="ctr" rtl="0">
              <a:spcBef>
                <a:spcPts val="0"/>
              </a:spcBef>
              <a:spcAft>
                <a:spcPts val="0"/>
              </a:spcAft>
              <a:defRPr sz="800" b="0" i="0" u="none" strike="noStrike" cap="none" baseline="0">
                <a:solidFill>
                  <a:schemeClr val="dk1"/>
                </a:solidFill>
                <a:latin typeface="Arial"/>
                <a:ea typeface="Arial"/>
                <a:cs typeface="Arial"/>
                <a:sym typeface="Arial"/>
              </a:defRPr>
            </a:lvl1pPr>
            <a:lvl2pPr marL="4572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2pPr>
            <a:lvl3pPr marL="9144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3pPr>
            <a:lvl4pPr marL="13716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4pPr>
            <a:lvl5pPr marL="18288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5pPr>
            <a:lvl6pPr marL="2286000" marR="0" indent="0" algn="l" rtl="0">
              <a:spcBef>
                <a:spcPts val="0"/>
              </a:spcBef>
              <a:defRPr sz="2400" b="0" i="0" u="none" strike="noStrike" cap="none" baseline="0">
                <a:solidFill>
                  <a:schemeClr val="dk1"/>
                </a:solidFill>
                <a:latin typeface="Arial Narrow"/>
                <a:ea typeface="Arial Narrow"/>
                <a:cs typeface="Arial Narrow"/>
                <a:sym typeface="Arial Narrow"/>
              </a:defRPr>
            </a:lvl6pPr>
            <a:lvl7pPr marL="2743200" marR="0" indent="0" algn="l" rtl="0">
              <a:spcBef>
                <a:spcPts val="0"/>
              </a:spcBef>
              <a:defRPr sz="2400" b="0" i="0" u="none" strike="noStrike" cap="none" baseline="0">
                <a:solidFill>
                  <a:schemeClr val="dk1"/>
                </a:solidFill>
                <a:latin typeface="Arial Narrow"/>
                <a:ea typeface="Arial Narrow"/>
                <a:cs typeface="Arial Narrow"/>
                <a:sym typeface="Arial Narrow"/>
              </a:defRPr>
            </a:lvl7pPr>
            <a:lvl8pPr marL="3200400" marR="0" indent="0" algn="l" rtl="0">
              <a:spcBef>
                <a:spcPts val="0"/>
              </a:spcBef>
              <a:defRPr sz="2400" b="0" i="0" u="none" strike="noStrike" cap="none" baseline="0">
                <a:solidFill>
                  <a:schemeClr val="dk1"/>
                </a:solidFill>
                <a:latin typeface="Arial Narrow"/>
                <a:ea typeface="Arial Narrow"/>
                <a:cs typeface="Arial Narrow"/>
                <a:sym typeface="Arial Narrow"/>
              </a:defRPr>
            </a:lvl8pPr>
            <a:lvl9pPr marL="3657600" marR="0" indent="0" algn="l" rtl="0">
              <a:spcBef>
                <a:spcPts val="0"/>
              </a:spcBef>
              <a:defRPr sz="2400" b="0" i="0" u="none" strike="noStrike" cap="none" baseline="0">
                <a:solidFill>
                  <a:schemeClr val="dk1"/>
                </a:solidFill>
                <a:latin typeface="Arial Narrow"/>
                <a:ea typeface="Arial Narrow"/>
                <a:cs typeface="Arial Narrow"/>
                <a:sym typeface="Arial Narrow"/>
              </a:defRPr>
            </a:lvl9pPr>
          </a:lstStyle>
          <a:p>
            <a:endParaRPr/>
          </a:p>
        </p:txBody>
      </p:sp>
      <p:sp>
        <p:nvSpPr>
          <p:cNvPr id="37" name="Shape 37"/>
          <p:cNvSpPr txBox="1">
            <a:spLocks noGrp="1"/>
          </p:cNvSpPr>
          <p:nvPr>
            <p:ph type="ftr" idx="11"/>
          </p:nvPr>
        </p:nvSpPr>
        <p:spPr>
          <a:xfrm>
            <a:off x="2411413" y="6597650"/>
            <a:ext cx="2895600" cy="123824"/>
          </a:xfrm>
          <a:prstGeom prst="rect">
            <a:avLst/>
          </a:prstGeom>
          <a:noFill/>
          <a:ln>
            <a:noFill/>
          </a:ln>
        </p:spPr>
        <p:txBody>
          <a:bodyPr lIns="91425" tIns="91425" rIns="91425" bIns="91425" anchor="ctr" anchorCtr="0"/>
          <a:lstStyle>
            <a:lvl1pPr marL="0" marR="0" indent="0" algn="ctr" rtl="0">
              <a:spcBef>
                <a:spcPts val="0"/>
              </a:spcBef>
              <a:spcAft>
                <a:spcPts val="0"/>
              </a:spcAft>
              <a:defRPr sz="800" b="0" i="0" u="none" strike="noStrike" cap="none" baseline="0">
                <a:solidFill>
                  <a:schemeClr val="dk1"/>
                </a:solidFill>
                <a:latin typeface="Arial"/>
                <a:ea typeface="Arial"/>
                <a:cs typeface="Arial"/>
                <a:sym typeface="Arial"/>
              </a:defRPr>
            </a:lvl1pPr>
            <a:lvl2pPr marL="4572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2pPr>
            <a:lvl3pPr marL="9144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3pPr>
            <a:lvl4pPr marL="13716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4pPr>
            <a:lvl5pPr marL="18288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5pPr>
            <a:lvl6pPr marL="2286000" marR="0" indent="0" algn="l" rtl="0">
              <a:spcBef>
                <a:spcPts val="0"/>
              </a:spcBef>
              <a:defRPr sz="2400" b="0" i="0" u="none" strike="noStrike" cap="none" baseline="0">
                <a:solidFill>
                  <a:schemeClr val="dk1"/>
                </a:solidFill>
                <a:latin typeface="Arial Narrow"/>
                <a:ea typeface="Arial Narrow"/>
                <a:cs typeface="Arial Narrow"/>
                <a:sym typeface="Arial Narrow"/>
              </a:defRPr>
            </a:lvl6pPr>
            <a:lvl7pPr marL="2743200" marR="0" indent="0" algn="l" rtl="0">
              <a:spcBef>
                <a:spcPts val="0"/>
              </a:spcBef>
              <a:defRPr sz="2400" b="0" i="0" u="none" strike="noStrike" cap="none" baseline="0">
                <a:solidFill>
                  <a:schemeClr val="dk1"/>
                </a:solidFill>
                <a:latin typeface="Arial Narrow"/>
                <a:ea typeface="Arial Narrow"/>
                <a:cs typeface="Arial Narrow"/>
                <a:sym typeface="Arial Narrow"/>
              </a:defRPr>
            </a:lvl7pPr>
            <a:lvl8pPr marL="3200400" marR="0" indent="0" algn="l" rtl="0">
              <a:spcBef>
                <a:spcPts val="0"/>
              </a:spcBef>
              <a:defRPr sz="2400" b="0" i="0" u="none" strike="noStrike" cap="none" baseline="0">
                <a:solidFill>
                  <a:schemeClr val="dk1"/>
                </a:solidFill>
                <a:latin typeface="Arial Narrow"/>
                <a:ea typeface="Arial Narrow"/>
                <a:cs typeface="Arial Narrow"/>
                <a:sym typeface="Arial Narrow"/>
              </a:defRPr>
            </a:lvl8pPr>
            <a:lvl9pPr marL="3657600" marR="0" indent="0" algn="l" rtl="0">
              <a:spcBef>
                <a:spcPts val="0"/>
              </a:spcBef>
              <a:defRPr sz="2400" b="0" i="0" u="none" strike="noStrike" cap="none" baseline="0">
                <a:solidFill>
                  <a:schemeClr val="dk1"/>
                </a:solidFill>
                <a:latin typeface="Arial Narrow"/>
                <a:ea typeface="Arial Narrow"/>
                <a:cs typeface="Arial Narrow"/>
                <a:sym typeface="Arial Narrow"/>
              </a:defRPr>
            </a:lvl9pPr>
          </a:lstStyle>
          <a:p>
            <a:endParaRPr/>
          </a:p>
        </p:txBody>
      </p:sp>
      <p:sp>
        <p:nvSpPr>
          <p:cNvPr id="38" name="Shape 38"/>
          <p:cNvSpPr txBox="1">
            <a:spLocks noGrp="1"/>
          </p:cNvSpPr>
          <p:nvPr>
            <p:ph type="sldNum" idx="12"/>
          </p:nvPr>
        </p:nvSpPr>
        <p:spPr>
          <a:xfrm>
            <a:off x="5435600" y="6597650"/>
            <a:ext cx="2133599" cy="123824"/>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fld id="{00000000-1234-1234-1234-123412341234}" type="slidenum">
              <a:rPr lang="tr-TR" sz="800" b="0" i="0" u="none" strike="noStrike" cap="none" baseline="0">
                <a:solidFill>
                  <a:schemeClr val="dk1"/>
                </a:solidFill>
                <a:latin typeface="Arial"/>
                <a:ea typeface="Arial"/>
                <a:cs typeface="Arial"/>
                <a:sym typeface="Arial"/>
              </a:rPr>
              <a:t>‹#›</a:t>
            </a:fld>
            <a:endParaRPr lang="tr-TR" sz="800" b="0" i="0" u="none" strike="noStrike" cap="none" baseline="0">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İki İçerik">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65112"/>
            <a:ext cx="8229600" cy="590550"/>
          </a:xfrm>
          <a:prstGeom prst="rect">
            <a:avLst/>
          </a:prstGeom>
          <a:noFill/>
          <a:ln>
            <a:noFill/>
          </a:ln>
        </p:spPr>
        <p:txBody>
          <a:bodyPr lIns="91425" tIns="91425" rIns="91425" bIns="91425" anchor="ctr" anchorCtr="0"/>
          <a:lstStyle>
            <a:lvl1pPr algn="l" rtl="0">
              <a:spcBef>
                <a:spcPts val="0"/>
              </a:spcBef>
              <a:spcAft>
                <a:spcPts val="0"/>
              </a:spcAft>
              <a:defRPr sz="2400">
                <a:solidFill>
                  <a:schemeClr val="dk2"/>
                </a:solidFill>
                <a:latin typeface="Arial Narrow"/>
                <a:ea typeface="Arial Narrow"/>
                <a:cs typeface="Arial Narrow"/>
                <a:sym typeface="Arial Narrow"/>
              </a:defRPr>
            </a:lvl1pPr>
            <a:lvl2pPr algn="l" rtl="0">
              <a:spcBef>
                <a:spcPts val="0"/>
              </a:spcBef>
              <a:spcAft>
                <a:spcPts val="0"/>
              </a:spcAft>
              <a:defRPr sz="2400">
                <a:solidFill>
                  <a:schemeClr val="dk2"/>
                </a:solidFill>
                <a:latin typeface="Arial Narrow"/>
                <a:ea typeface="Arial Narrow"/>
                <a:cs typeface="Arial Narrow"/>
                <a:sym typeface="Arial Narrow"/>
              </a:defRPr>
            </a:lvl2pPr>
            <a:lvl3pPr algn="l" rtl="0">
              <a:spcBef>
                <a:spcPts val="0"/>
              </a:spcBef>
              <a:spcAft>
                <a:spcPts val="0"/>
              </a:spcAft>
              <a:defRPr sz="2400">
                <a:solidFill>
                  <a:schemeClr val="dk2"/>
                </a:solidFill>
                <a:latin typeface="Arial Narrow"/>
                <a:ea typeface="Arial Narrow"/>
                <a:cs typeface="Arial Narrow"/>
                <a:sym typeface="Arial Narrow"/>
              </a:defRPr>
            </a:lvl3pPr>
            <a:lvl4pPr algn="l" rtl="0">
              <a:spcBef>
                <a:spcPts val="0"/>
              </a:spcBef>
              <a:spcAft>
                <a:spcPts val="0"/>
              </a:spcAft>
              <a:defRPr sz="2400">
                <a:solidFill>
                  <a:schemeClr val="dk2"/>
                </a:solidFill>
                <a:latin typeface="Arial Narrow"/>
                <a:ea typeface="Arial Narrow"/>
                <a:cs typeface="Arial Narrow"/>
                <a:sym typeface="Arial Narrow"/>
              </a:defRPr>
            </a:lvl4pPr>
            <a:lvl5pPr algn="l" rtl="0">
              <a:spcBef>
                <a:spcPts val="0"/>
              </a:spcBef>
              <a:spcAft>
                <a:spcPts val="0"/>
              </a:spcAft>
              <a:defRPr sz="2400">
                <a:solidFill>
                  <a:schemeClr val="dk2"/>
                </a:solidFill>
                <a:latin typeface="Arial Narrow"/>
                <a:ea typeface="Arial Narrow"/>
                <a:cs typeface="Arial Narrow"/>
                <a:sym typeface="Arial Narrow"/>
              </a:defRPr>
            </a:lvl5pPr>
            <a:lvl6pPr marL="457200" algn="l" rtl="0">
              <a:spcBef>
                <a:spcPts val="0"/>
              </a:spcBef>
              <a:spcAft>
                <a:spcPts val="0"/>
              </a:spcAft>
              <a:defRPr sz="2400">
                <a:solidFill>
                  <a:schemeClr val="dk2"/>
                </a:solidFill>
                <a:latin typeface="Arial Narrow"/>
                <a:ea typeface="Arial Narrow"/>
                <a:cs typeface="Arial Narrow"/>
                <a:sym typeface="Arial Narrow"/>
              </a:defRPr>
            </a:lvl6pPr>
            <a:lvl7pPr marL="914400" algn="l" rtl="0">
              <a:spcBef>
                <a:spcPts val="0"/>
              </a:spcBef>
              <a:spcAft>
                <a:spcPts val="0"/>
              </a:spcAft>
              <a:defRPr sz="2400">
                <a:solidFill>
                  <a:schemeClr val="dk2"/>
                </a:solidFill>
                <a:latin typeface="Arial Narrow"/>
                <a:ea typeface="Arial Narrow"/>
                <a:cs typeface="Arial Narrow"/>
                <a:sym typeface="Arial Narrow"/>
              </a:defRPr>
            </a:lvl7pPr>
            <a:lvl8pPr marL="1371600" algn="l" rtl="0">
              <a:spcBef>
                <a:spcPts val="0"/>
              </a:spcBef>
              <a:spcAft>
                <a:spcPts val="0"/>
              </a:spcAft>
              <a:defRPr sz="2400">
                <a:solidFill>
                  <a:schemeClr val="dk2"/>
                </a:solidFill>
                <a:latin typeface="Arial Narrow"/>
                <a:ea typeface="Arial Narrow"/>
                <a:cs typeface="Arial Narrow"/>
                <a:sym typeface="Arial Narrow"/>
              </a:defRPr>
            </a:lvl8pPr>
            <a:lvl9pPr marL="1828800" algn="l" rtl="0">
              <a:spcBef>
                <a:spcPts val="0"/>
              </a:spcBef>
              <a:spcAft>
                <a:spcPts val="0"/>
              </a:spcAft>
              <a:defRPr sz="2400">
                <a:solidFill>
                  <a:schemeClr val="dk2"/>
                </a:solidFill>
                <a:latin typeface="Arial Narrow"/>
                <a:ea typeface="Arial Narrow"/>
                <a:cs typeface="Arial Narrow"/>
                <a:sym typeface="Arial Narrow"/>
              </a:defRPr>
            </a:lvl9pPr>
          </a:lstStyle>
          <a:p>
            <a:endParaRPr/>
          </a:p>
        </p:txBody>
      </p:sp>
      <p:sp>
        <p:nvSpPr>
          <p:cNvPr id="41" name="Shape 41"/>
          <p:cNvSpPr txBox="1">
            <a:spLocks noGrp="1"/>
          </p:cNvSpPr>
          <p:nvPr>
            <p:ph type="body" idx="1"/>
          </p:nvPr>
        </p:nvSpPr>
        <p:spPr>
          <a:xfrm>
            <a:off x="457200" y="1341437"/>
            <a:ext cx="4038599" cy="4525961"/>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42" name="Shape 42"/>
          <p:cNvSpPr txBox="1">
            <a:spLocks noGrp="1"/>
          </p:cNvSpPr>
          <p:nvPr>
            <p:ph type="body" idx="2"/>
          </p:nvPr>
        </p:nvSpPr>
        <p:spPr>
          <a:xfrm>
            <a:off x="4648200" y="1341437"/>
            <a:ext cx="4038599" cy="4525961"/>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43" name="Shape 43"/>
          <p:cNvSpPr txBox="1">
            <a:spLocks noGrp="1"/>
          </p:cNvSpPr>
          <p:nvPr>
            <p:ph type="dt" idx="10"/>
          </p:nvPr>
        </p:nvSpPr>
        <p:spPr>
          <a:xfrm>
            <a:off x="179388" y="6597650"/>
            <a:ext cx="2133599" cy="123824"/>
          </a:xfrm>
          <a:prstGeom prst="rect">
            <a:avLst/>
          </a:prstGeom>
          <a:noFill/>
          <a:ln>
            <a:noFill/>
          </a:ln>
        </p:spPr>
        <p:txBody>
          <a:bodyPr lIns="91425" tIns="91425" rIns="91425" bIns="91425" anchor="ctr" anchorCtr="0"/>
          <a:lstStyle>
            <a:lvl1pPr marL="0" marR="0" indent="0" algn="ctr" rtl="0">
              <a:spcBef>
                <a:spcPts val="0"/>
              </a:spcBef>
              <a:spcAft>
                <a:spcPts val="0"/>
              </a:spcAft>
              <a:defRPr sz="800" b="0" i="0" u="none" strike="noStrike" cap="none" baseline="0">
                <a:solidFill>
                  <a:schemeClr val="dk1"/>
                </a:solidFill>
                <a:latin typeface="Arial"/>
                <a:ea typeface="Arial"/>
                <a:cs typeface="Arial"/>
                <a:sym typeface="Arial"/>
              </a:defRPr>
            </a:lvl1pPr>
            <a:lvl2pPr marL="4572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2pPr>
            <a:lvl3pPr marL="9144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3pPr>
            <a:lvl4pPr marL="13716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4pPr>
            <a:lvl5pPr marL="18288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5pPr>
            <a:lvl6pPr marL="2286000" marR="0" indent="0" algn="l" rtl="0">
              <a:spcBef>
                <a:spcPts val="0"/>
              </a:spcBef>
              <a:defRPr sz="2400" b="0" i="0" u="none" strike="noStrike" cap="none" baseline="0">
                <a:solidFill>
                  <a:schemeClr val="dk1"/>
                </a:solidFill>
                <a:latin typeface="Arial Narrow"/>
                <a:ea typeface="Arial Narrow"/>
                <a:cs typeface="Arial Narrow"/>
                <a:sym typeface="Arial Narrow"/>
              </a:defRPr>
            </a:lvl6pPr>
            <a:lvl7pPr marL="2743200" marR="0" indent="0" algn="l" rtl="0">
              <a:spcBef>
                <a:spcPts val="0"/>
              </a:spcBef>
              <a:defRPr sz="2400" b="0" i="0" u="none" strike="noStrike" cap="none" baseline="0">
                <a:solidFill>
                  <a:schemeClr val="dk1"/>
                </a:solidFill>
                <a:latin typeface="Arial Narrow"/>
                <a:ea typeface="Arial Narrow"/>
                <a:cs typeface="Arial Narrow"/>
                <a:sym typeface="Arial Narrow"/>
              </a:defRPr>
            </a:lvl7pPr>
            <a:lvl8pPr marL="3200400" marR="0" indent="0" algn="l" rtl="0">
              <a:spcBef>
                <a:spcPts val="0"/>
              </a:spcBef>
              <a:defRPr sz="2400" b="0" i="0" u="none" strike="noStrike" cap="none" baseline="0">
                <a:solidFill>
                  <a:schemeClr val="dk1"/>
                </a:solidFill>
                <a:latin typeface="Arial Narrow"/>
                <a:ea typeface="Arial Narrow"/>
                <a:cs typeface="Arial Narrow"/>
                <a:sym typeface="Arial Narrow"/>
              </a:defRPr>
            </a:lvl8pPr>
            <a:lvl9pPr marL="3657600" marR="0" indent="0" algn="l" rtl="0">
              <a:spcBef>
                <a:spcPts val="0"/>
              </a:spcBef>
              <a:defRPr sz="2400" b="0" i="0" u="none" strike="noStrike" cap="none" baseline="0">
                <a:solidFill>
                  <a:schemeClr val="dk1"/>
                </a:solidFill>
                <a:latin typeface="Arial Narrow"/>
                <a:ea typeface="Arial Narrow"/>
                <a:cs typeface="Arial Narrow"/>
                <a:sym typeface="Arial Narrow"/>
              </a:defRPr>
            </a:lvl9pPr>
          </a:lstStyle>
          <a:p>
            <a:endParaRPr/>
          </a:p>
        </p:txBody>
      </p:sp>
      <p:sp>
        <p:nvSpPr>
          <p:cNvPr id="44" name="Shape 44"/>
          <p:cNvSpPr txBox="1">
            <a:spLocks noGrp="1"/>
          </p:cNvSpPr>
          <p:nvPr>
            <p:ph type="ftr" idx="11"/>
          </p:nvPr>
        </p:nvSpPr>
        <p:spPr>
          <a:xfrm>
            <a:off x="2411413" y="6597650"/>
            <a:ext cx="2895600" cy="123824"/>
          </a:xfrm>
          <a:prstGeom prst="rect">
            <a:avLst/>
          </a:prstGeom>
          <a:noFill/>
          <a:ln>
            <a:noFill/>
          </a:ln>
        </p:spPr>
        <p:txBody>
          <a:bodyPr lIns="91425" tIns="91425" rIns="91425" bIns="91425" anchor="ctr" anchorCtr="0"/>
          <a:lstStyle>
            <a:lvl1pPr marL="0" marR="0" indent="0" algn="ctr" rtl="0">
              <a:spcBef>
                <a:spcPts val="0"/>
              </a:spcBef>
              <a:spcAft>
                <a:spcPts val="0"/>
              </a:spcAft>
              <a:defRPr sz="800" b="0" i="0" u="none" strike="noStrike" cap="none" baseline="0">
                <a:solidFill>
                  <a:schemeClr val="dk1"/>
                </a:solidFill>
                <a:latin typeface="Arial"/>
                <a:ea typeface="Arial"/>
                <a:cs typeface="Arial"/>
                <a:sym typeface="Arial"/>
              </a:defRPr>
            </a:lvl1pPr>
            <a:lvl2pPr marL="4572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2pPr>
            <a:lvl3pPr marL="9144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3pPr>
            <a:lvl4pPr marL="13716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4pPr>
            <a:lvl5pPr marL="18288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5pPr>
            <a:lvl6pPr marL="2286000" marR="0" indent="0" algn="l" rtl="0">
              <a:spcBef>
                <a:spcPts val="0"/>
              </a:spcBef>
              <a:defRPr sz="2400" b="0" i="0" u="none" strike="noStrike" cap="none" baseline="0">
                <a:solidFill>
                  <a:schemeClr val="dk1"/>
                </a:solidFill>
                <a:latin typeface="Arial Narrow"/>
                <a:ea typeface="Arial Narrow"/>
                <a:cs typeface="Arial Narrow"/>
                <a:sym typeface="Arial Narrow"/>
              </a:defRPr>
            </a:lvl6pPr>
            <a:lvl7pPr marL="2743200" marR="0" indent="0" algn="l" rtl="0">
              <a:spcBef>
                <a:spcPts val="0"/>
              </a:spcBef>
              <a:defRPr sz="2400" b="0" i="0" u="none" strike="noStrike" cap="none" baseline="0">
                <a:solidFill>
                  <a:schemeClr val="dk1"/>
                </a:solidFill>
                <a:latin typeface="Arial Narrow"/>
                <a:ea typeface="Arial Narrow"/>
                <a:cs typeface="Arial Narrow"/>
                <a:sym typeface="Arial Narrow"/>
              </a:defRPr>
            </a:lvl7pPr>
            <a:lvl8pPr marL="3200400" marR="0" indent="0" algn="l" rtl="0">
              <a:spcBef>
                <a:spcPts val="0"/>
              </a:spcBef>
              <a:defRPr sz="2400" b="0" i="0" u="none" strike="noStrike" cap="none" baseline="0">
                <a:solidFill>
                  <a:schemeClr val="dk1"/>
                </a:solidFill>
                <a:latin typeface="Arial Narrow"/>
                <a:ea typeface="Arial Narrow"/>
                <a:cs typeface="Arial Narrow"/>
                <a:sym typeface="Arial Narrow"/>
              </a:defRPr>
            </a:lvl8pPr>
            <a:lvl9pPr marL="3657600" marR="0" indent="0" algn="l" rtl="0">
              <a:spcBef>
                <a:spcPts val="0"/>
              </a:spcBef>
              <a:defRPr sz="2400" b="0" i="0" u="none" strike="noStrike" cap="none" baseline="0">
                <a:solidFill>
                  <a:schemeClr val="dk1"/>
                </a:solidFill>
                <a:latin typeface="Arial Narrow"/>
                <a:ea typeface="Arial Narrow"/>
                <a:cs typeface="Arial Narrow"/>
                <a:sym typeface="Arial Narrow"/>
              </a:defRPr>
            </a:lvl9pPr>
          </a:lstStyle>
          <a:p>
            <a:endParaRPr/>
          </a:p>
        </p:txBody>
      </p:sp>
      <p:sp>
        <p:nvSpPr>
          <p:cNvPr id="45" name="Shape 45"/>
          <p:cNvSpPr txBox="1">
            <a:spLocks noGrp="1"/>
          </p:cNvSpPr>
          <p:nvPr>
            <p:ph type="sldNum" idx="12"/>
          </p:nvPr>
        </p:nvSpPr>
        <p:spPr>
          <a:xfrm>
            <a:off x="5435600" y="6597650"/>
            <a:ext cx="2133599" cy="123824"/>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fld id="{00000000-1234-1234-1234-123412341234}" type="slidenum">
              <a:rPr lang="tr-TR" sz="800" b="0" i="0" u="none" strike="noStrike" cap="none" baseline="0">
                <a:solidFill>
                  <a:schemeClr val="dk1"/>
                </a:solidFill>
                <a:latin typeface="Arial"/>
                <a:ea typeface="Arial"/>
                <a:cs typeface="Arial"/>
                <a:sym typeface="Arial"/>
              </a:rPr>
              <a:t>‹#›</a:t>
            </a:fld>
            <a:endParaRPr lang="tr-TR" sz="800" b="0" i="0" u="none" strike="noStrike" cap="none" baseline="0">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Karşılaştırma">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sz="2400">
                <a:solidFill>
                  <a:schemeClr val="dk2"/>
                </a:solidFill>
                <a:latin typeface="Arial Narrow"/>
                <a:ea typeface="Arial Narrow"/>
                <a:cs typeface="Arial Narrow"/>
                <a:sym typeface="Arial Narrow"/>
              </a:defRPr>
            </a:lvl2pPr>
            <a:lvl3pPr rtl="0">
              <a:spcBef>
                <a:spcPts val="0"/>
              </a:spcBef>
              <a:defRPr sz="2400">
                <a:solidFill>
                  <a:schemeClr val="dk2"/>
                </a:solidFill>
                <a:latin typeface="Arial Narrow"/>
                <a:ea typeface="Arial Narrow"/>
                <a:cs typeface="Arial Narrow"/>
                <a:sym typeface="Arial Narrow"/>
              </a:defRPr>
            </a:lvl3pPr>
            <a:lvl4pPr rtl="0">
              <a:spcBef>
                <a:spcPts val="0"/>
              </a:spcBef>
              <a:defRPr sz="2400">
                <a:solidFill>
                  <a:schemeClr val="dk2"/>
                </a:solidFill>
                <a:latin typeface="Arial Narrow"/>
                <a:ea typeface="Arial Narrow"/>
                <a:cs typeface="Arial Narrow"/>
                <a:sym typeface="Arial Narrow"/>
              </a:defRPr>
            </a:lvl4pPr>
            <a:lvl5pPr rtl="0">
              <a:spcBef>
                <a:spcPts val="0"/>
              </a:spcBef>
              <a:defRPr sz="2400">
                <a:solidFill>
                  <a:schemeClr val="dk2"/>
                </a:solidFill>
                <a:latin typeface="Arial Narrow"/>
                <a:ea typeface="Arial Narrow"/>
                <a:cs typeface="Arial Narrow"/>
                <a:sym typeface="Arial Narrow"/>
              </a:defRPr>
            </a:lvl5pPr>
            <a:lvl6pPr rtl="0">
              <a:spcBef>
                <a:spcPts val="0"/>
              </a:spcBef>
              <a:defRPr sz="2400">
                <a:solidFill>
                  <a:schemeClr val="dk2"/>
                </a:solidFill>
                <a:latin typeface="Arial Narrow"/>
                <a:ea typeface="Arial Narrow"/>
                <a:cs typeface="Arial Narrow"/>
                <a:sym typeface="Arial Narrow"/>
              </a:defRPr>
            </a:lvl6pPr>
            <a:lvl7pPr rtl="0">
              <a:spcBef>
                <a:spcPts val="0"/>
              </a:spcBef>
              <a:defRPr sz="2400">
                <a:solidFill>
                  <a:schemeClr val="dk2"/>
                </a:solidFill>
                <a:latin typeface="Arial Narrow"/>
                <a:ea typeface="Arial Narrow"/>
                <a:cs typeface="Arial Narrow"/>
                <a:sym typeface="Arial Narrow"/>
              </a:defRPr>
            </a:lvl7pPr>
            <a:lvl8pPr rtl="0">
              <a:spcBef>
                <a:spcPts val="0"/>
              </a:spcBef>
              <a:defRPr sz="2400">
                <a:solidFill>
                  <a:schemeClr val="dk2"/>
                </a:solidFill>
                <a:latin typeface="Arial Narrow"/>
                <a:ea typeface="Arial Narrow"/>
                <a:cs typeface="Arial Narrow"/>
                <a:sym typeface="Arial Narrow"/>
              </a:defRPr>
            </a:lvl8pPr>
            <a:lvl9pPr rtl="0">
              <a:spcBef>
                <a:spcPts val="0"/>
              </a:spcBef>
              <a:defRPr sz="2400">
                <a:solidFill>
                  <a:schemeClr val="dk2"/>
                </a:solidFill>
                <a:latin typeface="Arial Narrow"/>
                <a:ea typeface="Arial Narrow"/>
                <a:cs typeface="Arial Narrow"/>
                <a:sym typeface="Arial Narrow"/>
              </a:defRPr>
            </a:lvl9pPr>
          </a:lstStyle>
          <a:p>
            <a:endParaRPr/>
          </a:p>
        </p:txBody>
      </p:sp>
      <p:sp>
        <p:nvSpPr>
          <p:cNvPr id="48" name="Shape 48"/>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Arial Narrow"/>
              <a:buNone/>
              <a:defRPr sz="2400" b="1"/>
            </a:lvl1pPr>
            <a:lvl2pPr marL="457200" indent="0" rtl="0">
              <a:spcBef>
                <a:spcPts val="0"/>
              </a:spcBef>
              <a:buFont typeface="Arial Narrow"/>
              <a:buNone/>
              <a:defRPr sz="2000" b="1"/>
            </a:lvl2pPr>
            <a:lvl3pPr marL="914400" indent="0" rtl="0">
              <a:spcBef>
                <a:spcPts val="0"/>
              </a:spcBef>
              <a:buFont typeface="Arial"/>
              <a:buNone/>
              <a:defRPr sz="1800" b="1"/>
            </a:lvl3pPr>
            <a:lvl4pPr marL="1371600" indent="0" rtl="0">
              <a:spcBef>
                <a:spcPts val="0"/>
              </a:spcBef>
              <a:buFont typeface="Arial"/>
              <a:buNone/>
              <a:defRPr sz="1600" b="1"/>
            </a:lvl4pPr>
            <a:lvl5pPr marL="1828800" indent="0" rtl="0">
              <a:spcBef>
                <a:spcPts val="0"/>
              </a:spcBef>
              <a:buFont typeface="Arial"/>
              <a:buNone/>
              <a:defRPr sz="1600" b="1"/>
            </a:lvl5pPr>
            <a:lvl6pPr marL="2286000" indent="0" rtl="0">
              <a:spcBef>
                <a:spcPts val="0"/>
              </a:spcBef>
              <a:buFont typeface="Arial"/>
              <a:buNone/>
              <a:defRPr sz="1600" b="1"/>
            </a:lvl6pPr>
            <a:lvl7pPr marL="2743200" indent="0" rtl="0">
              <a:spcBef>
                <a:spcPts val="0"/>
              </a:spcBef>
              <a:buFont typeface="Arial"/>
              <a:buNone/>
              <a:defRPr sz="1600" b="1"/>
            </a:lvl7pPr>
            <a:lvl8pPr marL="3200400" indent="0" rtl="0">
              <a:spcBef>
                <a:spcPts val="0"/>
              </a:spcBef>
              <a:buFont typeface="Arial"/>
              <a:buNone/>
              <a:defRPr sz="1600" b="1"/>
            </a:lvl8pPr>
            <a:lvl9pPr marL="3657600" indent="0" rtl="0">
              <a:spcBef>
                <a:spcPts val="0"/>
              </a:spcBef>
              <a:buFont typeface="Arial"/>
              <a:buNone/>
              <a:defRPr sz="1600" b="1"/>
            </a:lvl9pPr>
          </a:lstStyle>
          <a:p>
            <a:endParaRPr/>
          </a:p>
        </p:txBody>
      </p:sp>
      <p:sp>
        <p:nvSpPr>
          <p:cNvPr id="49" name="Shape 49"/>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50" name="Shape 50"/>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Arial Narrow"/>
              <a:buNone/>
              <a:defRPr sz="2400" b="1"/>
            </a:lvl1pPr>
            <a:lvl2pPr marL="457200" indent="0" rtl="0">
              <a:spcBef>
                <a:spcPts val="0"/>
              </a:spcBef>
              <a:buFont typeface="Arial Narrow"/>
              <a:buNone/>
              <a:defRPr sz="2000" b="1"/>
            </a:lvl2pPr>
            <a:lvl3pPr marL="914400" indent="0" rtl="0">
              <a:spcBef>
                <a:spcPts val="0"/>
              </a:spcBef>
              <a:buFont typeface="Arial"/>
              <a:buNone/>
              <a:defRPr sz="1800" b="1"/>
            </a:lvl3pPr>
            <a:lvl4pPr marL="1371600" indent="0" rtl="0">
              <a:spcBef>
                <a:spcPts val="0"/>
              </a:spcBef>
              <a:buFont typeface="Arial"/>
              <a:buNone/>
              <a:defRPr sz="1600" b="1"/>
            </a:lvl4pPr>
            <a:lvl5pPr marL="1828800" indent="0" rtl="0">
              <a:spcBef>
                <a:spcPts val="0"/>
              </a:spcBef>
              <a:buFont typeface="Arial"/>
              <a:buNone/>
              <a:defRPr sz="1600" b="1"/>
            </a:lvl5pPr>
            <a:lvl6pPr marL="2286000" indent="0" rtl="0">
              <a:spcBef>
                <a:spcPts val="0"/>
              </a:spcBef>
              <a:buFont typeface="Arial"/>
              <a:buNone/>
              <a:defRPr sz="1600" b="1"/>
            </a:lvl6pPr>
            <a:lvl7pPr marL="2743200" indent="0" rtl="0">
              <a:spcBef>
                <a:spcPts val="0"/>
              </a:spcBef>
              <a:buFont typeface="Arial"/>
              <a:buNone/>
              <a:defRPr sz="1600" b="1"/>
            </a:lvl7pPr>
            <a:lvl8pPr marL="3200400" indent="0" rtl="0">
              <a:spcBef>
                <a:spcPts val="0"/>
              </a:spcBef>
              <a:buFont typeface="Arial"/>
              <a:buNone/>
              <a:defRPr sz="1600" b="1"/>
            </a:lvl8pPr>
            <a:lvl9pPr marL="3657600" indent="0" rtl="0">
              <a:spcBef>
                <a:spcPts val="0"/>
              </a:spcBef>
              <a:buFont typeface="Arial"/>
              <a:buNone/>
              <a:defRPr sz="1600" b="1"/>
            </a:lvl9pPr>
          </a:lstStyle>
          <a:p>
            <a:endParaRPr/>
          </a:p>
        </p:txBody>
      </p:sp>
      <p:sp>
        <p:nvSpPr>
          <p:cNvPr id="51" name="Shape 51"/>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52" name="Shape 52"/>
          <p:cNvSpPr txBox="1">
            <a:spLocks noGrp="1"/>
          </p:cNvSpPr>
          <p:nvPr>
            <p:ph type="dt" idx="10"/>
          </p:nvPr>
        </p:nvSpPr>
        <p:spPr>
          <a:xfrm>
            <a:off x="179388" y="6597650"/>
            <a:ext cx="2133599" cy="123824"/>
          </a:xfrm>
          <a:prstGeom prst="rect">
            <a:avLst/>
          </a:prstGeom>
          <a:noFill/>
          <a:ln>
            <a:noFill/>
          </a:ln>
        </p:spPr>
        <p:txBody>
          <a:bodyPr lIns="91425" tIns="91425" rIns="91425" bIns="91425" anchor="ctr" anchorCtr="0"/>
          <a:lstStyle>
            <a:lvl1pPr marL="0" marR="0" indent="0" algn="ctr" rtl="0">
              <a:spcBef>
                <a:spcPts val="0"/>
              </a:spcBef>
              <a:spcAft>
                <a:spcPts val="0"/>
              </a:spcAft>
              <a:defRPr sz="800" b="0" i="0" u="none" strike="noStrike" cap="none" baseline="0">
                <a:solidFill>
                  <a:schemeClr val="dk1"/>
                </a:solidFill>
                <a:latin typeface="Arial"/>
                <a:ea typeface="Arial"/>
                <a:cs typeface="Arial"/>
                <a:sym typeface="Arial"/>
              </a:defRPr>
            </a:lvl1pPr>
            <a:lvl2pPr marL="4572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2pPr>
            <a:lvl3pPr marL="9144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3pPr>
            <a:lvl4pPr marL="13716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4pPr>
            <a:lvl5pPr marL="18288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5pPr>
            <a:lvl6pPr marL="2286000" marR="0" indent="0" algn="l" rtl="0">
              <a:spcBef>
                <a:spcPts val="0"/>
              </a:spcBef>
              <a:defRPr sz="2400" b="0" i="0" u="none" strike="noStrike" cap="none" baseline="0">
                <a:solidFill>
                  <a:schemeClr val="dk1"/>
                </a:solidFill>
                <a:latin typeface="Arial Narrow"/>
                <a:ea typeface="Arial Narrow"/>
                <a:cs typeface="Arial Narrow"/>
                <a:sym typeface="Arial Narrow"/>
              </a:defRPr>
            </a:lvl6pPr>
            <a:lvl7pPr marL="2743200" marR="0" indent="0" algn="l" rtl="0">
              <a:spcBef>
                <a:spcPts val="0"/>
              </a:spcBef>
              <a:defRPr sz="2400" b="0" i="0" u="none" strike="noStrike" cap="none" baseline="0">
                <a:solidFill>
                  <a:schemeClr val="dk1"/>
                </a:solidFill>
                <a:latin typeface="Arial Narrow"/>
                <a:ea typeface="Arial Narrow"/>
                <a:cs typeface="Arial Narrow"/>
                <a:sym typeface="Arial Narrow"/>
              </a:defRPr>
            </a:lvl7pPr>
            <a:lvl8pPr marL="3200400" marR="0" indent="0" algn="l" rtl="0">
              <a:spcBef>
                <a:spcPts val="0"/>
              </a:spcBef>
              <a:defRPr sz="2400" b="0" i="0" u="none" strike="noStrike" cap="none" baseline="0">
                <a:solidFill>
                  <a:schemeClr val="dk1"/>
                </a:solidFill>
                <a:latin typeface="Arial Narrow"/>
                <a:ea typeface="Arial Narrow"/>
                <a:cs typeface="Arial Narrow"/>
                <a:sym typeface="Arial Narrow"/>
              </a:defRPr>
            </a:lvl8pPr>
            <a:lvl9pPr marL="3657600" marR="0" indent="0" algn="l" rtl="0">
              <a:spcBef>
                <a:spcPts val="0"/>
              </a:spcBef>
              <a:defRPr sz="2400" b="0" i="0" u="none" strike="noStrike" cap="none" baseline="0">
                <a:solidFill>
                  <a:schemeClr val="dk1"/>
                </a:solidFill>
                <a:latin typeface="Arial Narrow"/>
                <a:ea typeface="Arial Narrow"/>
                <a:cs typeface="Arial Narrow"/>
                <a:sym typeface="Arial Narrow"/>
              </a:defRPr>
            </a:lvl9pPr>
          </a:lstStyle>
          <a:p>
            <a:endParaRPr/>
          </a:p>
        </p:txBody>
      </p:sp>
      <p:sp>
        <p:nvSpPr>
          <p:cNvPr id="53" name="Shape 53"/>
          <p:cNvSpPr txBox="1">
            <a:spLocks noGrp="1"/>
          </p:cNvSpPr>
          <p:nvPr>
            <p:ph type="ftr" idx="11"/>
          </p:nvPr>
        </p:nvSpPr>
        <p:spPr>
          <a:xfrm>
            <a:off x="2411413" y="6597650"/>
            <a:ext cx="2895600" cy="123824"/>
          </a:xfrm>
          <a:prstGeom prst="rect">
            <a:avLst/>
          </a:prstGeom>
          <a:noFill/>
          <a:ln>
            <a:noFill/>
          </a:ln>
        </p:spPr>
        <p:txBody>
          <a:bodyPr lIns="91425" tIns="91425" rIns="91425" bIns="91425" anchor="ctr" anchorCtr="0"/>
          <a:lstStyle>
            <a:lvl1pPr marL="0" marR="0" indent="0" algn="ctr" rtl="0">
              <a:spcBef>
                <a:spcPts val="0"/>
              </a:spcBef>
              <a:spcAft>
                <a:spcPts val="0"/>
              </a:spcAft>
              <a:defRPr sz="800" b="0" i="0" u="none" strike="noStrike" cap="none" baseline="0">
                <a:solidFill>
                  <a:schemeClr val="dk1"/>
                </a:solidFill>
                <a:latin typeface="Arial"/>
                <a:ea typeface="Arial"/>
                <a:cs typeface="Arial"/>
                <a:sym typeface="Arial"/>
              </a:defRPr>
            </a:lvl1pPr>
            <a:lvl2pPr marL="4572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2pPr>
            <a:lvl3pPr marL="9144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3pPr>
            <a:lvl4pPr marL="13716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4pPr>
            <a:lvl5pPr marL="18288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5pPr>
            <a:lvl6pPr marL="2286000" marR="0" indent="0" algn="l" rtl="0">
              <a:spcBef>
                <a:spcPts val="0"/>
              </a:spcBef>
              <a:defRPr sz="2400" b="0" i="0" u="none" strike="noStrike" cap="none" baseline="0">
                <a:solidFill>
                  <a:schemeClr val="dk1"/>
                </a:solidFill>
                <a:latin typeface="Arial Narrow"/>
                <a:ea typeface="Arial Narrow"/>
                <a:cs typeface="Arial Narrow"/>
                <a:sym typeface="Arial Narrow"/>
              </a:defRPr>
            </a:lvl6pPr>
            <a:lvl7pPr marL="2743200" marR="0" indent="0" algn="l" rtl="0">
              <a:spcBef>
                <a:spcPts val="0"/>
              </a:spcBef>
              <a:defRPr sz="2400" b="0" i="0" u="none" strike="noStrike" cap="none" baseline="0">
                <a:solidFill>
                  <a:schemeClr val="dk1"/>
                </a:solidFill>
                <a:latin typeface="Arial Narrow"/>
                <a:ea typeface="Arial Narrow"/>
                <a:cs typeface="Arial Narrow"/>
                <a:sym typeface="Arial Narrow"/>
              </a:defRPr>
            </a:lvl7pPr>
            <a:lvl8pPr marL="3200400" marR="0" indent="0" algn="l" rtl="0">
              <a:spcBef>
                <a:spcPts val="0"/>
              </a:spcBef>
              <a:defRPr sz="2400" b="0" i="0" u="none" strike="noStrike" cap="none" baseline="0">
                <a:solidFill>
                  <a:schemeClr val="dk1"/>
                </a:solidFill>
                <a:latin typeface="Arial Narrow"/>
                <a:ea typeface="Arial Narrow"/>
                <a:cs typeface="Arial Narrow"/>
                <a:sym typeface="Arial Narrow"/>
              </a:defRPr>
            </a:lvl8pPr>
            <a:lvl9pPr marL="3657600" marR="0" indent="0" algn="l" rtl="0">
              <a:spcBef>
                <a:spcPts val="0"/>
              </a:spcBef>
              <a:defRPr sz="2400" b="0" i="0" u="none" strike="noStrike" cap="none" baseline="0">
                <a:solidFill>
                  <a:schemeClr val="dk1"/>
                </a:solidFill>
                <a:latin typeface="Arial Narrow"/>
                <a:ea typeface="Arial Narrow"/>
                <a:cs typeface="Arial Narrow"/>
                <a:sym typeface="Arial Narrow"/>
              </a:defRPr>
            </a:lvl9pPr>
          </a:lstStyle>
          <a:p>
            <a:endParaRPr/>
          </a:p>
        </p:txBody>
      </p:sp>
      <p:sp>
        <p:nvSpPr>
          <p:cNvPr id="54" name="Shape 54"/>
          <p:cNvSpPr txBox="1">
            <a:spLocks noGrp="1"/>
          </p:cNvSpPr>
          <p:nvPr>
            <p:ph type="sldNum" idx="12"/>
          </p:nvPr>
        </p:nvSpPr>
        <p:spPr>
          <a:xfrm>
            <a:off x="5435600" y="6597650"/>
            <a:ext cx="2133599" cy="123824"/>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fld id="{00000000-1234-1234-1234-123412341234}" type="slidenum">
              <a:rPr lang="tr-TR" sz="800" b="0" i="0" u="none" strike="noStrike" cap="none" baseline="0">
                <a:solidFill>
                  <a:schemeClr val="dk1"/>
                </a:solidFill>
                <a:latin typeface="Arial"/>
                <a:ea typeface="Arial"/>
                <a:cs typeface="Arial"/>
                <a:sym typeface="Arial"/>
              </a:rPr>
              <a:t>‹#›</a:t>
            </a:fld>
            <a:endParaRPr lang="tr-TR" sz="800" b="0" i="0" u="none" strike="noStrike" cap="none" baseline="0">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oş">
    <p:spTree>
      <p:nvGrpSpPr>
        <p:cNvPr id="1" name="Shape 55"/>
        <p:cNvGrpSpPr/>
        <p:nvPr/>
      </p:nvGrpSpPr>
      <p:grpSpPr>
        <a:xfrm>
          <a:off x="0" y="0"/>
          <a:ext cx="0" cy="0"/>
          <a:chOff x="0" y="0"/>
          <a:chExt cx="0" cy="0"/>
        </a:xfrm>
      </p:grpSpPr>
      <p:sp>
        <p:nvSpPr>
          <p:cNvPr id="56" name="Shape 56"/>
          <p:cNvSpPr txBox="1">
            <a:spLocks noGrp="1"/>
          </p:cNvSpPr>
          <p:nvPr>
            <p:ph type="dt" idx="10"/>
          </p:nvPr>
        </p:nvSpPr>
        <p:spPr>
          <a:xfrm>
            <a:off x="179388" y="6597650"/>
            <a:ext cx="2133599" cy="123824"/>
          </a:xfrm>
          <a:prstGeom prst="rect">
            <a:avLst/>
          </a:prstGeom>
          <a:noFill/>
          <a:ln>
            <a:noFill/>
          </a:ln>
        </p:spPr>
        <p:txBody>
          <a:bodyPr lIns="91425" tIns="91425" rIns="91425" bIns="91425" anchor="ctr" anchorCtr="0"/>
          <a:lstStyle>
            <a:lvl1pPr marL="0" marR="0" indent="0" algn="ctr" rtl="0">
              <a:spcBef>
                <a:spcPts val="0"/>
              </a:spcBef>
              <a:spcAft>
                <a:spcPts val="0"/>
              </a:spcAft>
              <a:defRPr sz="800" b="0" i="0" u="none" strike="noStrike" cap="none" baseline="0">
                <a:solidFill>
                  <a:schemeClr val="dk1"/>
                </a:solidFill>
                <a:latin typeface="Arial"/>
                <a:ea typeface="Arial"/>
                <a:cs typeface="Arial"/>
                <a:sym typeface="Arial"/>
              </a:defRPr>
            </a:lvl1pPr>
            <a:lvl2pPr marL="4572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2pPr>
            <a:lvl3pPr marL="9144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3pPr>
            <a:lvl4pPr marL="13716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4pPr>
            <a:lvl5pPr marL="18288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5pPr>
            <a:lvl6pPr marL="2286000" marR="0" indent="0" algn="l" rtl="0">
              <a:spcBef>
                <a:spcPts val="0"/>
              </a:spcBef>
              <a:defRPr sz="2400" b="0" i="0" u="none" strike="noStrike" cap="none" baseline="0">
                <a:solidFill>
                  <a:schemeClr val="dk1"/>
                </a:solidFill>
                <a:latin typeface="Arial Narrow"/>
                <a:ea typeface="Arial Narrow"/>
                <a:cs typeface="Arial Narrow"/>
                <a:sym typeface="Arial Narrow"/>
              </a:defRPr>
            </a:lvl6pPr>
            <a:lvl7pPr marL="2743200" marR="0" indent="0" algn="l" rtl="0">
              <a:spcBef>
                <a:spcPts val="0"/>
              </a:spcBef>
              <a:defRPr sz="2400" b="0" i="0" u="none" strike="noStrike" cap="none" baseline="0">
                <a:solidFill>
                  <a:schemeClr val="dk1"/>
                </a:solidFill>
                <a:latin typeface="Arial Narrow"/>
                <a:ea typeface="Arial Narrow"/>
                <a:cs typeface="Arial Narrow"/>
                <a:sym typeface="Arial Narrow"/>
              </a:defRPr>
            </a:lvl7pPr>
            <a:lvl8pPr marL="3200400" marR="0" indent="0" algn="l" rtl="0">
              <a:spcBef>
                <a:spcPts val="0"/>
              </a:spcBef>
              <a:defRPr sz="2400" b="0" i="0" u="none" strike="noStrike" cap="none" baseline="0">
                <a:solidFill>
                  <a:schemeClr val="dk1"/>
                </a:solidFill>
                <a:latin typeface="Arial Narrow"/>
                <a:ea typeface="Arial Narrow"/>
                <a:cs typeface="Arial Narrow"/>
                <a:sym typeface="Arial Narrow"/>
              </a:defRPr>
            </a:lvl8pPr>
            <a:lvl9pPr marL="3657600" marR="0" indent="0" algn="l" rtl="0">
              <a:spcBef>
                <a:spcPts val="0"/>
              </a:spcBef>
              <a:defRPr sz="2400" b="0" i="0" u="none" strike="noStrike" cap="none" baseline="0">
                <a:solidFill>
                  <a:schemeClr val="dk1"/>
                </a:solidFill>
                <a:latin typeface="Arial Narrow"/>
                <a:ea typeface="Arial Narrow"/>
                <a:cs typeface="Arial Narrow"/>
                <a:sym typeface="Arial Narrow"/>
              </a:defRPr>
            </a:lvl9pPr>
          </a:lstStyle>
          <a:p>
            <a:endParaRPr/>
          </a:p>
        </p:txBody>
      </p:sp>
      <p:sp>
        <p:nvSpPr>
          <p:cNvPr id="57" name="Shape 57"/>
          <p:cNvSpPr txBox="1">
            <a:spLocks noGrp="1"/>
          </p:cNvSpPr>
          <p:nvPr>
            <p:ph type="ftr" idx="11"/>
          </p:nvPr>
        </p:nvSpPr>
        <p:spPr>
          <a:xfrm>
            <a:off x="2411413" y="6597650"/>
            <a:ext cx="2895600" cy="123824"/>
          </a:xfrm>
          <a:prstGeom prst="rect">
            <a:avLst/>
          </a:prstGeom>
          <a:noFill/>
          <a:ln>
            <a:noFill/>
          </a:ln>
        </p:spPr>
        <p:txBody>
          <a:bodyPr lIns="91425" tIns="91425" rIns="91425" bIns="91425" anchor="ctr" anchorCtr="0"/>
          <a:lstStyle>
            <a:lvl1pPr marL="0" marR="0" indent="0" algn="ctr" rtl="0">
              <a:spcBef>
                <a:spcPts val="0"/>
              </a:spcBef>
              <a:spcAft>
                <a:spcPts val="0"/>
              </a:spcAft>
              <a:defRPr sz="800" b="0" i="0" u="none" strike="noStrike" cap="none" baseline="0">
                <a:solidFill>
                  <a:schemeClr val="dk1"/>
                </a:solidFill>
                <a:latin typeface="Arial"/>
                <a:ea typeface="Arial"/>
                <a:cs typeface="Arial"/>
                <a:sym typeface="Arial"/>
              </a:defRPr>
            </a:lvl1pPr>
            <a:lvl2pPr marL="4572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2pPr>
            <a:lvl3pPr marL="9144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3pPr>
            <a:lvl4pPr marL="13716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4pPr>
            <a:lvl5pPr marL="18288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5pPr>
            <a:lvl6pPr marL="2286000" marR="0" indent="0" algn="l" rtl="0">
              <a:spcBef>
                <a:spcPts val="0"/>
              </a:spcBef>
              <a:defRPr sz="2400" b="0" i="0" u="none" strike="noStrike" cap="none" baseline="0">
                <a:solidFill>
                  <a:schemeClr val="dk1"/>
                </a:solidFill>
                <a:latin typeface="Arial Narrow"/>
                <a:ea typeface="Arial Narrow"/>
                <a:cs typeface="Arial Narrow"/>
                <a:sym typeface="Arial Narrow"/>
              </a:defRPr>
            </a:lvl6pPr>
            <a:lvl7pPr marL="2743200" marR="0" indent="0" algn="l" rtl="0">
              <a:spcBef>
                <a:spcPts val="0"/>
              </a:spcBef>
              <a:defRPr sz="2400" b="0" i="0" u="none" strike="noStrike" cap="none" baseline="0">
                <a:solidFill>
                  <a:schemeClr val="dk1"/>
                </a:solidFill>
                <a:latin typeface="Arial Narrow"/>
                <a:ea typeface="Arial Narrow"/>
                <a:cs typeface="Arial Narrow"/>
                <a:sym typeface="Arial Narrow"/>
              </a:defRPr>
            </a:lvl7pPr>
            <a:lvl8pPr marL="3200400" marR="0" indent="0" algn="l" rtl="0">
              <a:spcBef>
                <a:spcPts val="0"/>
              </a:spcBef>
              <a:defRPr sz="2400" b="0" i="0" u="none" strike="noStrike" cap="none" baseline="0">
                <a:solidFill>
                  <a:schemeClr val="dk1"/>
                </a:solidFill>
                <a:latin typeface="Arial Narrow"/>
                <a:ea typeface="Arial Narrow"/>
                <a:cs typeface="Arial Narrow"/>
                <a:sym typeface="Arial Narrow"/>
              </a:defRPr>
            </a:lvl8pPr>
            <a:lvl9pPr marL="3657600" marR="0" indent="0" algn="l" rtl="0">
              <a:spcBef>
                <a:spcPts val="0"/>
              </a:spcBef>
              <a:defRPr sz="2400" b="0" i="0" u="none" strike="noStrike" cap="none" baseline="0">
                <a:solidFill>
                  <a:schemeClr val="dk1"/>
                </a:solidFill>
                <a:latin typeface="Arial Narrow"/>
                <a:ea typeface="Arial Narrow"/>
                <a:cs typeface="Arial Narrow"/>
                <a:sym typeface="Arial Narrow"/>
              </a:defRPr>
            </a:lvl9pPr>
          </a:lstStyle>
          <a:p>
            <a:endParaRPr/>
          </a:p>
        </p:txBody>
      </p:sp>
      <p:sp>
        <p:nvSpPr>
          <p:cNvPr id="58" name="Shape 58"/>
          <p:cNvSpPr txBox="1">
            <a:spLocks noGrp="1"/>
          </p:cNvSpPr>
          <p:nvPr>
            <p:ph type="sldNum" idx="12"/>
          </p:nvPr>
        </p:nvSpPr>
        <p:spPr>
          <a:xfrm>
            <a:off x="5435600" y="6597650"/>
            <a:ext cx="2133599" cy="123824"/>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fld id="{00000000-1234-1234-1234-123412341234}" type="slidenum">
              <a:rPr lang="tr-TR" sz="800" b="0" i="0" u="none" strike="noStrike" cap="none" baseline="0">
                <a:solidFill>
                  <a:schemeClr val="dk1"/>
                </a:solidFill>
                <a:latin typeface="Arial"/>
                <a:ea typeface="Arial"/>
                <a:cs typeface="Arial"/>
                <a:sym typeface="Arial"/>
              </a:rPr>
              <a:t>‹#›</a:t>
            </a:fld>
            <a:endParaRPr lang="tr-TR" sz="800" b="0" i="0" u="none" strike="noStrike" cap="none" baseline="0">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Başlıklı İçerik">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sz="2400">
                <a:solidFill>
                  <a:schemeClr val="dk2"/>
                </a:solidFill>
                <a:latin typeface="Arial Narrow"/>
                <a:ea typeface="Arial Narrow"/>
                <a:cs typeface="Arial Narrow"/>
                <a:sym typeface="Arial Narrow"/>
              </a:defRPr>
            </a:lvl2pPr>
            <a:lvl3pPr rtl="0">
              <a:spcBef>
                <a:spcPts val="0"/>
              </a:spcBef>
              <a:defRPr sz="2400">
                <a:solidFill>
                  <a:schemeClr val="dk2"/>
                </a:solidFill>
                <a:latin typeface="Arial Narrow"/>
                <a:ea typeface="Arial Narrow"/>
                <a:cs typeface="Arial Narrow"/>
                <a:sym typeface="Arial Narrow"/>
              </a:defRPr>
            </a:lvl3pPr>
            <a:lvl4pPr rtl="0">
              <a:spcBef>
                <a:spcPts val="0"/>
              </a:spcBef>
              <a:defRPr sz="2400">
                <a:solidFill>
                  <a:schemeClr val="dk2"/>
                </a:solidFill>
                <a:latin typeface="Arial Narrow"/>
                <a:ea typeface="Arial Narrow"/>
                <a:cs typeface="Arial Narrow"/>
                <a:sym typeface="Arial Narrow"/>
              </a:defRPr>
            </a:lvl4pPr>
            <a:lvl5pPr rtl="0">
              <a:spcBef>
                <a:spcPts val="0"/>
              </a:spcBef>
              <a:defRPr sz="2400">
                <a:solidFill>
                  <a:schemeClr val="dk2"/>
                </a:solidFill>
                <a:latin typeface="Arial Narrow"/>
                <a:ea typeface="Arial Narrow"/>
                <a:cs typeface="Arial Narrow"/>
                <a:sym typeface="Arial Narrow"/>
              </a:defRPr>
            </a:lvl5pPr>
            <a:lvl6pPr rtl="0">
              <a:spcBef>
                <a:spcPts val="0"/>
              </a:spcBef>
              <a:defRPr sz="2400">
                <a:solidFill>
                  <a:schemeClr val="dk2"/>
                </a:solidFill>
                <a:latin typeface="Arial Narrow"/>
                <a:ea typeface="Arial Narrow"/>
                <a:cs typeface="Arial Narrow"/>
                <a:sym typeface="Arial Narrow"/>
              </a:defRPr>
            </a:lvl6pPr>
            <a:lvl7pPr rtl="0">
              <a:spcBef>
                <a:spcPts val="0"/>
              </a:spcBef>
              <a:defRPr sz="2400">
                <a:solidFill>
                  <a:schemeClr val="dk2"/>
                </a:solidFill>
                <a:latin typeface="Arial Narrow"/>
                <a:ea typeface="Arial Narrow"/>
                <a:cs typeface="Arial Narrow"/>
                <a:sym typeface="Arial Narrow"/>
              </a:defRPr>
            </a:lvl7pPr>
            <a:lvl8pPr rtl="0">
              <a:spcBef>
                <a:spcPts val="0"/>
              </a:spcBef>
              <a:defRPr sz="2400">
                <a:solidFill>
                  <a:schemeClr val="dk2"/>
                </a:solidFill>
                <a:latin typeface="Arial Narrow"/>
                <a:ea typeface="Arial Narrow"/>
                <a:cs typeface="Arial Narrow"/>
                <a:sym typeface="Arial Narrow"/>
              </a:defRPr>
            </a:lvl8pPr>
            <a:lvl9pPr rtl="0">
              <a:spcBef>
                <a:spcPts val="0"/>
              </a:spcBef>
              <a:defRPr sz="2400">
                <a:solidFill>
                  <a:schemeClr val="dk2"/>
                </a:solidFill>
                <a:latin typeface="Arial Narrow"/>
                <a:ea typeface="Arial Narrow"/>
                <a:cs typeface="Arial Narrow"/>
                <a:sym typeface="Arial Narrow"/>
              </a:defRPr>
            </a:lvl9pPr>
          </a:lstStyle>
          <a:p>
            <a:endParaRPr/>
          </a:p>
        </p:txBody>
      </p:sp>
      <p:sp>
        <p:nvSpPr>
          <p:cNvPr id="61" name="Shape 61"/>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62" name="Shape 62"/>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Arial Narrow"/>
              <a:buNone/>
              <a:defRPr sz="1400"/>
            </a:lvl1pPr>
            <a:lvl2pPr marL="457200" indent="0" rtl="0">
              <a:spcBef>
                <a:spcPts val="0"/>
              </a:spcBef>
              <a:buFont typeface="Arial Narrow"/>
              <a:buNone/>
              <a:defRPr sz="1200"/>
            </a:lvl2pPr>
            <a:lvl3pPr marL="914400" indent="0" rtl="0">
              <a:spcBef>
                <a:spcPts val="0"/>
              </a:spcBef>
              <a:buFont typeface="Arial"/>
              <a:buNone/>
              <a:defRPr sz="1000"/>
            </a:lvl3pPr>
            <a:lvl4pPr marL="1371600" indent="0" rtl="0">
              <a:spcBef>
                <a:spcPts val="0"/>
              </a:spcBef>
              <a:buFont typeface="Arial"/>
              <a:buNone/>
              <a:defRPr sz="900"/>
            </a:lvl4pPr>
            <a:lvl5pPr marL="1828800" indent="0" rtl="0">
              <a:spcBef>
                <a:spcPts val="0"/>
              </a:spcBef>
              <a:buFont typeface="Arial"/>
              <a:buNone/>
              <a:defRPr sz="900"/>
            </a:lvl5pPr>
            <a:lvl6pPr marL="2286000" indent="0" rtl="0">
              <a:spcBef>
                <a:spcPts val="0"/>
              </a:spcBef>
              <a:buFont typeface="Arial"/>
              <a:buNone/>
              <a:defRPr sz="900"/>
            </a:lvl6pPr>
            <a:lvl7pPr marL="2743200" indent="0" rtl="0">
              <a:spcBef>
                <a:spcPts val="0"/>
              </a:spcBef>
              <a:buFont typeface="Arial"/>
              <a:buNone/>
              <a:defRPr sz="900"/>
            </a:lvl7pPr>
            <a:lvl8pPr marL="3200400" indent="0" rtl="0">
              <a:spcBef>
                <a:spcPts val="0"/>
              </a:spcBef>
              <a:buFont typeface="Arial"/>
              <a:buNone/>
              <a:defRPr sz="900"/>
            </a:lvl8pPr>
            <a:lvl9pPr marL="3657600" indent="0" rtl="0">
              <a:spcBef>
                <a:spcPts val="0"/>
              </a:spcBef>
              <a:buFont typeface="Arial"/>
              <a:buNone/>
              <a:defRPr sz="900"/>
            </a:lvl9pPr>
          </a:lstStyle>
          <a:p>
            <a:endParaRPr/>
          </a:p>
        </p:txBody>
      </p:sp>
      <p:sp>
        <p:nvSpPr>
          <p:cNvPr id="63" name="Shape 63"/>
          <p:cNvSpPr txBox="1">
            <a:spLocks noGrp="1"/>
          </p:cNvSpPr>
          <p:nvPr>
            <p:ph type="dt" idx="10"/>
          </p:nvPr>
        </p:nvSpPr>
        <p:spPr>
          <a:xfrm>
            <a:off x="179388" y="6597650"/>
            <a:ext cx="2133599" cy="123824"/>
          </a:xfrm>
          <a:prstGeom prst="rect">
            <a:avLst/>
          </a:prstGeom>
          <a:noFill/>
          <a:ln>
            <a:noFill/>
          </a:ln>
        </p:spPr>
        <p:txBody>
          <a:bodyPr lIns="91425" tIns="91425" rIns="91425" bIns="91425" anchor="ctr" anchorCtr="0"/>
          <a:lstStyle>
            <a:lvl1pPr marL="0" marR="0" indent="0" algn="ctr" rtl="0">
              <a:spcBef>
                <a:spcPts val="0"/>
              </a:spcBef>
              <a:spcAft>
                <a:spcPts val="0"/>
              </a:spcAft>
              <a:defRPr sz="800" b="0" i="0" u="none" strike="noStrike" cap="none" baseline="0">
                <a:solidFill>
                  <a:schemeClr val="dk1"/>
                </a:solidFill>
                <a:latin typeface="Arial"/>
                <a:ea typeface="Arial"/>
                <a:cs typeface="Arial"/>
                <a:sym typeface="Arial"/>
              </a:defRPr>
            </a:lvl1pPr>
            <a:lvl2pPr marL="4572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2pPr>
            <a:lvl3pPr marL="9144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3pPr>
            <a:lvl4pPr marL="13716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4pPr>
            <a:lvl5pPr marL="18288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5pPr>
            <a:lvl6pPr marL="2286000" marR="0" indent="0" algn="l" rtl="0">
              <a:spcBef>
                <a:spcPts val="0"/>
              </a:spcBef>
              <a:defRPr sz="2400" b="0" i="0" u="none" strike="noStrike" cap="none" baseline="0">
                <a:solidFill>
                  <a:schemeClr val="dk1"/>
                </a:solidFill>
                <a:latin typeface="Arial Narrow"/>
                <a:ea typeface="Arial Narrow"/>
                <a:cs typeface="Arial Narrow"/>
                <a:sym typeface="Arial Narrow"/>
              </a:defRPr>
            </a:lvl6pPr>
            <a:lvl7pPr marL="2743200" marR="0" indent="0" algn="l" rtl="0">
              <a:spcBef>
                <a:spcPts val="0"/>
              </a:spcBef>
              <a:defRPr sz="2400" b="0" i="0" u="none" strike="noStrike" cap="none" baseline="0">
                <a:solidFill>
                  <a:schemeClr val="dk1"/>
                </a:solidFill>
                <a:latin typeface="Arial Narrow"/>
                <a:ea typeface="Arial Narrow"/>
                <a:cs typeface="Arial Narrow"/>
                <a:sym typeface="Arial Narrow"/>
              </a:defRPr>
            </a:lvl7pPr>
            <a:lvl8pPr marL="3200400" marR="0" indent="0" algn="l" rtl="0">
              <a:spcBef>
                <a:spcPts val="0"/>
              </a:spcBef>
              <a:defRPr sz="2400" b="0" i="0" u="none" strike="noStrike" cap="none" baseline="0">
                <a:solidFill>
                  <a:schemeClr val="dk1"/>
                </a:solidFill>
                <a:latin typeface="Arial Narrow"/>
                <a:ea typeface="Arial Narrow"/>
                <a:cs typeface="Arial Narrow"/>
                <a:sym typeface="Arial Narrow"/>
              </a:defRPr>
            </a:lvl8pPr>
            <a:lvl9pPr marL="3657600" marR="0" indent="0" algn="l" rtl="0">
              <a:spcBef>
                <a:spcPts val="0"/>
              </a:spcBef>
              <a:defRPr sz="2400" b="0" i="0" u="none" strike="noStrike" cap="none" baseline="0">
                <a:solidFill>
                  <a:schemeClr val="dk1"/>
                </a:solidFill>
                <a:latin typeface="Arial Narrow"/>
                <a:ea typeface="Arial Narrow"/>
                <a:cs typeface="Arial Narrow"/>
                <a:sym typeface="Arial Narrow"/>
              </a:defRPr>
            </a:lvl9pPr>
          </a:lstStyle>
          <a:p>
            <a:endParaRPr/>
          </a:p>
        </p:txBody>
      </p:sp>
      <p:sp>
        <p:nvSpPr>
          <p:cNvPr id="64" name="Shape 64"/>
          <p:cNvSpPr txBox="1">
            <a:spLocks noGrp="1"/>
          </p:cNvSpPr>
          <p:nvPr>
            <p:ph type="ftr" idx="11"/>
          </p:nvPr>
        </p:nvSpPr>
        <p:spPr>
          <a:xfrm>
            <a:off x="2411413" y="6597650"/>
            <a:ext cx="2895600" cy="123824"/>
          </a:xfrm>
          <a:prstGeom prst="rect">
            <a:avLst/>
          </a:prstGeom>
          <a:noFill/>
          <a:ln>
            <a:noFill/>
          </a:ln>
        </p:spPr>
        <p:txBody>
          <a:bodyPr lIns="91425" tIns="91425" rIns="91425" bIns="91425" anchor="ctr" anchorCtr="0"/>
          <a:lstStyle>
            <a:lvl1pPr marL="0" marR="0" indent="0" algn="ctr" rtl="0">
              <a:spcBef>
                <a:spcPts val="0"/>
              </a:spcBef>
              <a:spcAft>
                <a:spcPts val="0"/>
              </a:spcAft>
              <a:defRPr sz="800" b="0" i="0" u="none" strike="noStrike" cap="none" baseline="0">
                <a:solidFill>
                  <a:schemeClr val="dk1"/>
                </a:solidFill>
                <a:latin typeface="Arial"/>
                <a:ea typeface="Arial"/>
                <a:cs typeface="Arial"/>
                <a:sym typeface="Arial"/>
              </a:defRPr>
            </a:lvl1pPr>
            <a:lvl2pPr marL="4572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2pPr>
            <a:lvl3pPr marL="9144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3pPr>
            <a:lvl4pPr marL="13716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4pPr>
            <a:lvl5pPr marL="18288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5pPr>
            <a:lvl6pPr marL="2286000" marR="0" indent="0" algn="l" rtl="0">
              <a:spcBef>
                <a:spcPts val="0"/>
              </a:spcBef>
              <a:defRPr sz="2400" b="0" i="0" u="none" strike="noStrike" cap="none" baseline="0">
                <a:solidFill>
                  <a:schemeClr val="dk1"/>
                </a:solidFill>
                <a:latin typeface="Arial Narrow"/>
                <a:ea typeface="Arial Narrow"/>
                <a:cs typeface="Arial Narrow"/>
                <a:sym typeface="Arial Narrow"/>
              </a:defRPr>
            </a:lvl6pPr>
            <a:lvl7pPr marL="2743200" marR="0" indent="0" algn="l" rtl="0">
              <a:spcBef>
                <a:spcPts val="0"/>
              </a:spcBef>
              <a:defRPr sz="2400" b="0" i="0" u="none" strike="noStrike" cap="none" baseline="0">
                <a:solidFill>
                  <a:schemeClr val="dk1"/>
                </a:solidFill>
                <a:latin typeface="Arial Narrow"/>
                <a:ea typeface="Arial Narrow"/>
                <a:cs typeface="Arial Narrow"/>
                <a:sym typeface="Arial Narrow"/>
              </a:defRPr>
            </a:lvl7pPr>
            <a:lvl8pPr marL="3200400" marR="0" indent="0" algn="l" rtl="0">
              <a:spcBef>
                <a:spcPts val="0"/>
              </a:spcBef>
              <a:defRPr sz="2400" b="0" i="0" u="none" strike="noStrike" cap="none" baseline="0">
                <a:solidFill>
                  <a:schemeClr val="dk1"/>
                </a:solidFill>
                <a:latin typeface="Arial Narrow"/>
                <a:ea typeface="Arial Narrow"/>
                <a:cs typeface="Arial Narrow"/>
                <a:sym typeface="Arial Narrow"/>
              </a:defRPr>
            </a:lvl8pPr>
            <a:lvl9pPr marL="3657600" marR="0" indent="0" algn="l" rtl="0">
              <a:spcBef>
                <a:spcPts val="0"/>
              </a:spcBef>
              <a:defRPr sz="2400" b="0" i="0" u="none" strike="noStrike" cap="none" baseline="0">
                <a:solidFill>
                  <a:schemeClr val="dk1"/>
                </a:solidFill>
                <a:latin typeface="Arial Narrow"/>
                <a:ea typeface="Arial Narrow"/>
                <a:cs typeface="Arial Narrow"/>
                <a:sym typeface="Arial Narrow"/>
              </a:defRPr>
            </a:lvl9pPr>
          </a:lstStyle>
          <a:p>
            <a:endParaRPr/>
          </a:p>
        </p:txBody>
      </p:sp>
      <p:sp>
        <p:nvSpPr>
          <p:cNvPr id="65" name="Shape 65"/>
          <p:cNvSpPr txBox="1">
            <a:spLocks noGrp="1"/>
          </p:cNvSpPr>
          <p:nvPr>
            <p:ph type="sldNum" idx="12"/>
          </p:nvPr>
        </p:nvSpPr>
        <p:spPr>
          <a:xfrm>
            <a:off x="5435600" y="6597650"/>
            <a:ext cx="2133599" cy="123824"/>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fld id="{00000000-1234-1234-1234-123412341234}" type="slidenum">
              <a:rPr lang="tr-TR" sz="800" b="0" i="0" u="none" strike="noStrike" cap="none" baseline="0">
                <a:solidFill>
                  <a:schemeClr val="dk1"/>
                </a:solidFill>
                <a:latin typeface="Arial"/>
                <a:ea typeface="Arial"/>
                <a:cs typeface="Arial"/>
                <a:sym typeface="Arial"/>
              </a:rPr>
              <a:t>‹#›</a:t>
            </a:fld>
            <a:endParaRPr lang="tr-TR" sz="800" b="0" i="0" u="none" strike="noStrike" cap="none" baseline="0">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Başlıklı Resim">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sz="2400">
                <a:solidFill>
                  <a:schemeClr val="dk2"/>
                </a:solidFill>
                <a:latin typeface="Arial Narrow"/>
                <a:ea typeface="Arial Narrow"/>
                <a:cs typeface="Arial Narrow"/>
                <a:sym typeface="Arial Narrow"/>
              </a:defRPr>
            </a:lvl2pPr>
            <a:lvl3pPr rtl="0">
              <a:spcBef>
                <a:spcPts val="0"/>
              </a:spcBef>
              <a:defRPr sz="2400">
                <a:solidFill>
                  <a:schemeClr val="dk2"/>
                </a:solidFill>
                <a:latin typeface="Arial Narrow"/>
                <a:ea typeface="Arial Narrow"/>
                <a:cs typeface="Arial Narrow"/>
                <a:sym typeface="Arial Narrow"/>
              </a:defRPr>
            </a:lvl3pPr>
            <a:lvl4pPr rtl="0">
              <a:spcBef>
                <a:spcPts val="0"/>
              </a:spcBef>
              <a:defRPr sz="2400">
                <a:solidFill>
                  <a:schemeClr val="dk2"/>
                </a:solidFill>
                <a:latin typeface="Arial Narrow"/>
                <a:ea typeface="Arial Narrow"/>
                <a:cs typeface="Arial Narrow"/>
                <a:sym typeface="Arial Narrow"/>
              </a:defRPr>
            </a:lvl4pPr>
            <a:lvl5pPr rtl="0">
              <a:spcBef>
                <a:spcPts val="0"/>
              </a:spcBef>
              <a:defRPr sz="2400">
                <a:solidFill>
                  <a:schemeClr val="dk2"/>
                </a:solidFill>
                <a:latin typeface="Arial Narrow"/>
                <a:ea typeface="Arial Narrow"/>
                <a:cs typeface="Arial Narrow"/>
                <a:sym typeface="Arial Narrow"/>
              </a:defRPr>
            </a:lvl5pPr>
            <a:lvl6pPr rtl="0">
              <a:spcBef>
                <a:spcPts val="0"/>
              </a:spcBef>
              <a:defRPr sz="2400">
                <a:solidFill>
                  <a:schemeClr val="dk2"/>
                </a:solidFill>
                <a:latin typeface="Arial Narrow"/>
                <a:ea typeface="Arial Narrow"/>
                <a:cs typeface="Arial Narrow"/>
                <a:sym typeface="Arial Narrow"/>
              </a:defRPr>
            </a:lvl6pPr>
            <a:lvl7pPr rtl="0">
              <a:spcBef>
                <a:spcPts val="0"/>
              </a:spcBef>
              <a:defRPr sz="2400">
                <a:solidFill>
                  <a:schemeClr val="dk2"/>
                </a:solidFill>
                <a:latin typeface="Arial Narrow"/>
                <a:ea typeface="Arial Narrow"/>
                <a:cs typeface="Arial Narrow"/>
                <a:sym typeface="Arial Narrow"/>
              </a:defRPr>
            </a:lvl7pPr>
            <a:lvl8pPr rtl="0">
              <a:spcBef>
                <a:spcPts val="0"/>
              </a:spcBef>
              <a:defRPr sz="2400">
                <a:solidFill>
                  <a:schemeClr val="dk2"/>
                </a:solidFill>
                <a:latin typeface="Arial Narrow"/>
                <a:ea typeface="Arial Narrow"/>
                <a:cs typeface="Arial Narrow"/>
                <a:sym typeface="Arial Narrow"/>
              </a:defRPr>
            </a:lvl8pPr>
            <a:lvl9pPr rtl="0">
              <a:spcBef>
                <a:spcPts val="0"/>
              </a:spcBef>
              <a:defRPr sz="2400">
                <a:solidFill>
                  <a:schemeClr val="dk2"/>
                </a:solidFill>
                <a:latin typeface="Arial Narrow"/>
                <a:ea typeface="Arial Narrow"/>
                <a:cs typeface="Arial Narrow"/>
                <a:sym typeface="Arial Narrow"/>
              </a:defRPr>
            </a:lvl9pPr>
          </a:lstStyle>
          <a:p>
            <a:endParaRPr/>
          </a:p>
        </p:txBody>
      </p:sp>
      <p:sp>
        <p:nvSpPr>
          <p:cNvPr id="68" name="Shape 68"/>
          <p:cNvSpPr>
            <a:spLocks noGrp="1"/>
          </p:cNvSpPr>
          <p:nvPr>
            <p:ph type="pic" idx="2"/>
          </p:nvPr>
        </p:nvSpPr>
        <p:spPr>
          <a:xfrm>
            <a:off x="1792288" y="612775"/>
            <a:ext cx="5486399" cy="4114800"/>
          </a:xfrm>
          <a:prstGeom prst="rect">
            <a:avLst/>
          </a:prstGeom>
          <a:noFill/>
          <a:ln>
            <a:noFill/>
          </a:ln>
        </p:spPr>
        <p:txBody>
          <a:bodyPr lIns="91425" tIns="91425" rIns="91425" bIns="91425" anchor="ctr" anchorCtr="0"/>
          <a:lstStyle>
            <a:lvl1pPr marL="0" marR="0" indent="0" algn="ctr" rtl="0">
              <a:spcBef>
                <a:spcPts val="0"/>
              </a:spcBef>
              <a:spcAft>
                <a:spcPts val="0"/>
              </a:spcAft>
              <a:buClr>
                <a:schemeClr val="dk1"/>
              </a:buClr>
              <a:buFont typeface="Arial"/>
              <a:buNone/>
              <a:defRPr sz="3200" b="0" i="0" u="none" strike="noStrike" cap="none" baseline="0">
                <a:solidFill>
                  <a:schemeClr val="dk1"/>
                </a:solidFill>
                <a:latin typeface="Arial"/>
                <a:ea typeface="Arial"/>
                <a:cs typeface="Arial"/>
                <a:sym typeface="Arial"/>
              </a:defRPr>
            </a:lvl1pPr>
            <a:lvl2pPr marL="457200" marR="0" indent="0" algn="l" rtl="0">
              <a:spcBef>
                <a:spcPts val="0"/>
              </a:spcBef>
              <a:spcAft>
                <a:spcPts val="0"/>
              </a:spcAft>
              <a:buClr>
                <a:schemeClr val="dk1"/>
              </a:buClr>
              <a:buFont typeface="Arial Narrow"/>
              <a:buNone/>
              <a:defRPr sz="2800" b="0" i="0" u="none" strike="noStrike" cap="none" baseline="0">
                <a:solidFill>
                  <a:schemeClr val="dk1"/>
                </a:solidFill>
                <a:latin typeface="Arial Narrow"/>
                <a:ea typeface="Arial Narrow"/>
                <a:cs typeface="Arial Narrow"/>
                <a:sym typeface="Arial Narrow"/>
              </a:defRPr>
            </a:lvl2pPr>
            <a:lvl3pPr marL="914400" marR="0" indent="0" algn="l" rtl="0">
              <a:spcBef>
                <a:spcPts val="0"/>
              </a:spcBef>
              <a:spcAft>
                <a:spcPts val="0"/>
              </a:spcAft>
              <a:buClr>
                <a:schemeClr val="dk1"/>
              </a:buClr>
              <a:buFont typeface="Arial Narrow"/>
              <a:buNone/>
              <a:defRPr sz="2400" b="0" i="0" u="none" strike="noStrike" cap="none" baseline="0">
                <a:solidFill>
                  <a:schemeClr val="dk1"/>
                </a:solidFill>
                <a:latin typeface="Arial Narrow"/>
                <a:ea typeface="Arial Narrow"/>
                <a:cs typeface="Arial Narrow"/>
                <a:sym typeface="Arial Narrow"/>
              </a:defRPr>
            </a:lvl3pPr>
            <a:lvl4pPr marL="1371600" marR="0" indent="0" algn="l" rtl="0">
              <a:spcBef>
                <a:spcPts val="0"/>
              </a:spcBef>
              <a:spcAft>
                <a:spcPts val="0"/>
              </a:spcAft>
              <a:buClr>
                <a:schemeClr val="dk1"/>
              </a:buClr>
              <a:buFont typeface="Arial Narrow"/>
              <a:buNone/>
              <a:defRPr sz="2000" b="0" i="0" u="none" strike="noStrike" cap="none" baseline="0">
                <a:solidFill>
                  <a:schemeClr val="dk1"/>
                </a:solidFill>
                <a:latin typeface="Arial Narrow"/>
                <a:ea typeface="Arial Narrow"/>
                <a:cs typeface="Arial Narrow"/>
                <a:sym typeface="Arial Narrow"/>
              </a:defRPr>
            </a:lvl4pPr>
            <a:lvl5pPr marL="1828800" marR="0" indent="0" algn="l" rtl="0">
              <a:spcBef>
                <a:spcPts val="0"/>
              </a:spcBef>
              <a:spcAft>
                <a:spcPts val="0"/>
              </a:spcAft>
              <a:buClr>
                <a:schemeClr val="dk1"/>
              </a:buClr>
              <a:buFont typeface="Arial Narrow"/>
              <a:buNone/>
              <a:defRPr sz="2000" b="0" i="0" u="none" strike="noStrike" cap="none" baseline="0">
                <a:solidFill>
                  <a:schemeClr val="dk1"/>
                </a:solidFill>
                <a:latin typeface="Arial Narrow"/>
                <a:ea typeface="Arial Narrow"/>
                <a:cs typeface="Arial Narrow"/>
                <a:sym typeface="Arial Narrow"/>
              </a:defRPr>
            </a:lvl5pPr>
            <a:lvl6pPr marL="2286000" marR="0" indent="0" algn="l" rtl="0">
              <a:spcBef>
                <a:spcPts val="0"/>
              </a:spcBef>
              <a:buClr>
                <a:schemeClr val="dk1"/>
              </a:buClr>
              <a:buFont typeface="Arial Narrow"/>
              <a:buNone/>
              <a:defRPr sz="2000" b="0" i="0" u="none" strike="noStrike" cap="none" baseline="0">
                <a:solidFill>
                  <a:schemeClr val="dk1"/>
                </a:solidFill>
                <a:latin typeface="Arial Narrow"/>
                <a:ea typeface="Arial Narrow"/>
                <a:cs typeface="Arial Narrow"/>
                <a:sym typeface="Arial Narrow"/>
              </a:defRPr>
            </a:lvl6pPr>
            <a:lvl7pPr marL="2743200" marR="0" indent="0" algn="l" rtl="0">
              <a:spcBef>
                <a:spcPts val="0"/>
              </a:spcBef>
              <a:buClr>
                <a:schemeClr val="dk1"/>
              </a:buClr>
              <a:buFont typeface="Arial Narrow"/>
              <a:buNone/>
              <a:defRPr sz="2000" b="0" i="0" u="none" strike="noStrike" cap="none" baseline="0">
                <a:solidFill>
                  <a:schemeClr val="dk1"/>
                </a:solidFill>
                <a:latin typeface="Arial Narrow"/>
                <a:ea typeface="Arial Narrow"/>
                <a:cs typeface="Arial Narrow"/>
                <a:sym typeface="Arial Narrow"/>
              </a:defRPr>
            </a:lvl7pPr>
            <a:lvl8pPr marL="3200400" marR="0" indent="0" algn="l" rtl="0">
              <a:spcBef>
                <a:spcPts val="0"/>
              </a:spcBef>
              <a:buClr>
                <a:schemeClr val="dk1"/>
              </a:buClr>
              <a:buFont typeface="Arial Narrow"/>
              <a:buNone/>
              <a:defRPr sz="2000" b="0" i="0" u="none" strike="noStrike" cap="none" baseline="0">
                <a:solidFill>
                  <a:schemeClr val="dk1"/>
                </a:solidFill>
                <a:latin typeface="Arial Narrow"/>
                <a:ea typeface="Arial Narrow"/>
                <a:cs typeface="Arial Narrow"/>
                <a:sym typeface="Arial Narrow"/>
              </a:defRPr>
            </a:lvl8pPr>
            <a:lvl9pPr marL="3657600" marR="0" indent="0" algn="l" rtl="0">
              <a:spcBef>
                <a:spcPts val="0"/>
              </a:spcBef>
              <a:buClr>
                <a:schemeClr val="dk1"/>
              </a:buClr>
              <a:buFont typeface="Arial Narrow"/>
              <a:buNone/>
              <a:defRPr sz="2000" b="0" i="0" u="none" strike="noStrike" cap="none" baseline="0">
                <a:solidFill>
                  <a:schemeClr val="dk1"/>
                </a:solidFill>
                <a:latin typeface="Arial Narrow"/>
                <a:ea typeface="Arial Narrow"/>
                <a:cs typeface="Arial Narrow"/>
                <a:sym typeface="Arial Narrow"/>
              </a:defRPr>
            </a:lvl9pPr>
          </a:lstStyle>
          <a:p>
            <a:endParaRPr/>
          </a:p>
        </p:txBody>
      </p:sp>
      <p:sp>
        <p:nvSpPr>
          <p:cNvPr id="69" name="Shape 69"/>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Arial Narrow"/>
              <a:buNone/>
              <a:defRPr sz="1400"/>
            </a:lvl1pPr>
            <a:lvl2pPr marL="457200" indent="0" rtl="0">
              <a:spcBef>
                <a:spcPts val="0"/>
              </a:spcBef>
              <a:buFont typeface="Arial Narrow"/>
              <a:buNone/>
              <a:defRPr sz="1200"/>
            </a:lvl2pPr>
            <a:lvl3pPr marL="914400" indent="0" rtl="0">
              <a:spcBef>
                <a:spcPts val="0"/>
              </a:spcBef>
              <a:buFont typeface="Arial"/>
              <a:buNone/>
              <a:defRPr sz="1000"/>
            </a:lvl3pPr>
            <a:lvl4pPr marL="1371600" indent="0" rtl="0">
              <a:spcBef>
                <a:spcPts val="0"/>
              </a:spcBef>
              <a:buFont typeface="Arial"/>
              <a:buNone/>
              <a:defRPr sz="900"/>
            </a:lvl4pPr>
            <a:lvl5pPr marL="1828800" indent="0" rtl="0">
              <a:spcBef>
                <a:spcPts val="0"/>
              </a:spcBef>
              <a:buFont typeface="Arial"/>
              <a:buNone/>
              <a:defRPr sz="900"/>
            </a:lvl5pPr>
            <a:lvl6pPr marL="2286000" indent="0" rtl="0">
              <a:spcBef>
                <a:spcPts val="0"/>
              </a:spcBef>
              <a:buFont typeface="Arial"/>
              <a:buNone/>
              <a:defRPr sz="900"/>
            </a:lvl6pPr>
            <a:lvl7pPr marL="2743200" indent="0" rtl="0">
              <a:spcBef>
                <a:spcPts val="0"/>
              </a:spcBef>
              <a:buFont typeface="Arial"/>
              <a:buNone/>
              <a:defRPr sz="900"/>
            </a:lvl7pPr>
            <a:lvl8pPr marL="3200400" indent="0" rtl="0">
              <a:spcBef>
                <a:spcPts val="0"/>
              </a:spcBef>
              <a:buFont typeface="Arial"/>
              <a:buNone/>
              <a:defRPr sz="900"/>
            </a:lvl8pPr>
            <a:lvl9pPr marL="3657600" indent="0" rtl="0">
              <a:spcBef>
                <a:spcPts val="0"/>
              </a:spcBef>
              <a:buFont typeface="Arial"/>
              <a:buNone/>
              <a:defRPr sz="900"/>
            </a:lvl9pPr>
          </a:lstStyle>
          <a:p>
            <a:endParaRPr/>
          </a:p>
        </p:txBody>
      </p:sp>
      <p:sp>
        <p:nvSpPr>
          <p:cNvPr id="70" name="Shape 70"/>
          <p:cNvSpPr txBox="1">
            <a:spLocks noGrp="1"/>
          </p:cNvSpPr>
          <p:nvPr>
            <p:ph type="dt" idx="10"/>
          </p:nvPr>
        </p:nvSpPr>
        <p:spPr>
          <a:xfrm>
            <a:off x="179388" y="6597650"/>
            <a:ext cx="2133599" cy="123824"/>
          </a:xfrm>
          <a:prstGeom prst="rect">
            <a:avLst/>
          </a:prstGeom>
          <a:noFill/>
          <a:ln>
            <a:noFill/>
          </a:ln>
        </p:spPr>
        <p:txBody>
          <a:bodyPr lIns="91425" tIns="91425" rIns="91425" bIns="91425" anchor="ctr" anchorCtr="0"/>
          <a:lstStyle>
            <a:lvl1pPr marL="0" marR="0" indent="0" algn="ctr" rtl="0">
              <a:spcBef>
                <a:spcPts val="0"/>
              </a:spcBef>
              <a:spcAft>
                <a:spcPts val="0"/>
              </a:spcAft>
              <a:defRPr sz="800" b="0" i="0" u="none" strike="noStrike" cap="none" baseline="0">
                <a:solidFill>
                  <a:schemeClr val="dk1"/>
                </a:solidFill>
                <a:latin typeface="Arial"/>
                <a:ea typeface="Arial"/>
                <a:cs typeface="Arial"/>
                <a:sym typeface="Arial"/>
              </a:defRPr>
            </a:lvl1pPr>
            <a:lvl2pPr marL="4572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2pPr>
            <a:lvl3pPr marL="9144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3pPr>
            <a:lvl4pPr marL="13716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4pPr>
            <a:lvl5pPr marL="18288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5pPr>
            <a:lvl6pPr marL="2286000" marR="0" indent="0" algn="l" rtl="0">
              <a:spcBef>
                <a:spcPts val="0"/>
              </a:spcBef>
              <a:defRPr sz="2400" b="0" i="0" u="none" strike="noStrike" cap="none" baseline="0">
                <a:solidFill>
                  <a:schemeClr val="dk1"/>
                </a:solidFill>
                <a:latin typeface="Arial Narrow"/>
                <a:ea typeface="Arial Narrow"/>
                <a:cs typeface="Arial Narrow"/>
                <a:sym typeface="Arial Narrow"/>
              </a:defRPr>
            </a:lvl6pPr>
            <a:lvl7pPr marL="2743200" marR="0" indent="0" algn="l" rtl="0">
              <a:spcBef>
                <a:spcPts val="0"/>
              </a:spcBef>
              <a:defRPr sz="2400" b="0" i="0" u="none" strike="noStrike" cap="none" baseline="0">
                <a:solidFill>
                  <a:schemeClr val="dk1"/>
                </a:solidFill>
                <a:latin typeface="Arial Narrow"/>
                <a:ea typeface="Arial Narrow"/>
                <a:cs typeface="Arial Narrow"/>
                <a:sym typeface="Arial Narrow"/>
              </a:defRPr>
            </a:lvl7pPr>
            <a:lvl8pPr marL="3200400" marR="0" indent="0" algn="l" rtl="0">
              <a:spcBef>
                <a:spcPts val="0"/>
              </a:spcBef>
              <a:defRPr sz="2400" b="0" i="0" u="none" strike="noStrike" cap="none" baseline="0">
                <a:solidFill>
                  <a:schemeClr val="dk1"/>
                </a:solidFill>
                <a:latin typeface="Arial Narrow"/>
                <a:ea typeface="Arial Narrow"/>
                <a:cs typeface="Arial Narrow"/>
                <a:sym typeface="Arial Narrow"/>
              </a:defRPr>
            </a:lvl8pPr>
            <a:lvl9pPr marL="3657600" marR="0" indent="0" algn="l" rtl="0">
              <a:spcBef>
                <a:spcPts val="0"/>
              </a:spcBef>
              <a:defRPr sz="2400" b="0" i="0" u="none" strike="noStrike" cap="none" baseline="0">
                <a:solidFill>
                  <a:schemeClr val="dk1"/>
                </a:solidFill>
                <a:latin typeface="Arial Narrow"/>
                <a:ea typeface="Arial Narrow"/>
                <a:cs typeface="Arial Narrow"/>
                <a:sym typeface="Arial Narrow"/>
              </a:defRPr>
            </a:lvl9pPr>
          </a:lstStyle>
          <a:p>
            <a:endParaRPr/>
          </a:p>
        </p:txBody>
      </p:sp>
      <p:sp>
        <p:nvSpPr>
          <p:cNvPr id="71" name="Shape 71"/>
          <p:cNvSpPr txBox="1">
            <a:spLocks noGrp="1"/>
          </p:cNvSpPr>
          <p:nvPr>
            <p:ph type="ftr" idx="11"/>
          </p:nvPr>
        </p:nvSpPr>
        <p:spPr>
          <a:xfrm>
            <a:off x="2411413" y="6597650"/>
            <a:ext cx="2895600" cy="123824"/>
          </a:xfrm>
          <a:prstGeom prst="rect">
            <a:avLst/>
          </a:prstGeom>
          <a:noFill/>
          <a:ln>
            <a:noFill/>
          </a:ln>
        </p:spPr>
        <p:txBody>
          <a:bodyPr lIns="91425" tIns="91425" rIns="91425" bIns="91425" anchor="ctr" anchorCtr="0"/>
          <a:lstStyle>
            <a:lvl1pPr marL="0" marR="0" indent="0" algn="ctr" rtl="0">
              <a:spcBef>
                <a:spcPts val="0"/>
              </a:spcBef>
              <a:spcAft>
                <a:spcPts val="0"/>
              </a:spcAft>
              <a:defRPr sz="800" b="0" i="0" u="none" strike="noStrike" cap="none" baseline="0">
                <a:solidFill>
                  <a:schemeClr val="dk1"/>
                </a:solidFill>
                <a:latin typeface="Arial"/>
                <a:ea typeface="Arial"/>
                <a:cs typeface="Arial"/>
                <a:sym typeface="Arial"/>
              </a:defRPr>
            </a:lvl1pPr>
            <a:lvl2pPr marL="4572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2pPr>
            <a:lvl3pPr marL="9144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3pPr>
            <a:lvl4pPr marL="13716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4pPr>
            <a:lvl5pPr marL="18288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5pPr>
            <a:lvl6pPr marL="2286000" marR="0" indent="0" algn="l" rtl="0">
              <a:spcBef>
                <a:spcPts val="0"/>
              </a:spcBef>
              <a:defRPr sz="2400" b="0" i="0" u="none" strike="noStrike" cap="none" baseline="0">
                <a:solidFill>
                  <a:schemeClr val="dk1"/>
                </a:solidFill>
                <a:latin typeface="Arial Narrow"/>
                <a:ea typeface="Arial Narrow"/>
                <a:cs typeface="Arial Narrow"/>
                <a:sym typeface="Arial Narrow"/>
              </a:defRPr>
            </a:lvl6pPr>
            <a:lvl7pPr marL="2743200" marR="0" indent="0" algn="l" rtl="0">
              <a:spcBef>
                <a:spcPts val="0"/>
              </a:spcBef>
              <a:defRPr sz="2400" b="0" i="0" u="none" strike="noStrike" cap="none" baseline="0">
                <a:solidFill>
                  <a:schemeClr val="dk1"/>
                </a:solidFill>
                <a:latin typeface="Arial Narrow"/>
                <a:ea typeface="Arial Narrow"/>
                <a:cs typeface="Arial Narrow"/>
                <a:sym typeface="Arial Narrow"/>
              </a:defRPr>
            </a:lvl7pPr>
            <a:lvl8pPr marL="3200400" marR="0" indent="0" algn="l" rtl="0">
              <a:spcBef>
                <a:spcPts val="0"/>
              </a:spcBef>
              <a:defRPr sz="2400" b="0" i="0" u="none" strike="noStrike" cap="none" baseline="0">
                <a:solidFill>
                  <a:schemeClr val="dk1"/>
                </a:solidFill>
                <a:latin typeface="Arial Narrow"/>
                <a:ea typeface="Arial Narrow"/>
                <a:cs typeface="Arial Narrow"/>
                <a:sym typeface="Arial Narrow"/>
              </a:defRPr>
            </a:lvl8pPr>
            <a:lvl9pPr marL="3657600" marR="0" indent="0" algn="l" rtl="0">
              <a:spcBef>
                <a:spcPts val="0"/>
              </a:spcBef>
              <a:defRPr sz="2400" b="0" i="0" u="none" strike="noStrike" cap="none" baseline="0">
                <a:solidFill>
                  <a:schemeClr val="dk1"/>
                </a:solidFill>
                <a:latin typeface="Arial Narrow"/>
                <a:ea typeface="Arial Narrow"/>
                <a:cs typeface="Arial Narrow"/>
                <a:sym typeface="Arial Narrow"/>
              </a:defRPr>
            </a:lvl9pPr>
          </a:lstStyle>
          <a:p>
            <a:endParaRPr/>
          </a:p>
        </p:txBody>
      </p:sp>
      <p:sp>
        <p:nvSpPr>
          <p:cNvPr id="72" name="Shape 72"/>
          <p:cNvSpPr txBox="1">
            <a:spLocks noGrp="1"/>
          </p:cNvSpPr>
          <p:nvPr>
            <p:ph type="sldNum" idx="12"/>
          </p:nvPr>
        </p:nvSpPr>
        <p:spPr>
          <a:xfrm>
            <a:off x="5435600" y="6597650"/>
            <a:ext cx="2133599" cy="123824"/>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fld id="{00000000-1234-1234-1234-123412341234}" type="slidenum">
              <a:rPr lang="tr-TR" sz="800" b="0" i="0" u="none" strike="noStrike" cap="none" baseline="0">
                <a:solidFill>
                  <a:schemeClr val="dk1"/>
                </a:solidFill>
                <a:latin typeface="Arial"/>
                <a:ea typeface="Arial"/>
                <a:cs typeface="Arial"/>
                <a:sym typeface="Arial"/>
              </a:rPr>
              <a:t>‹#›</a:t>
            </a:fld>
            <a:endParaRPr lang="tr-TR" sz="800" b="0" i="0" u="none" strike="noStrike" cap="none" baseline="0">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pic>
        <p:nvPicPr>
          <p:cNvPr id="9" name="Shape 9"/>
          <p:cNvPicPr preferRelativeResize="0"/>
          <p:nvPr/>
        </p:nvPicPr>
        <p:blipFill rotWithShape="1">
          <a:blip r:embed="rId13">
            <a:alphaModFix/>
          </a:blip>
          <a:srcRect/>
          <a:stretch/>
        </p:blipFill>
        <p:spPr>
          <a:xfrm>
            <a:off x="0" y="0"/>
            <a:ext cx="9144000" cy="6858000"/>
          </a:xfrm>
          <a:prstGeom prst="rect">
            <a:avLst/>
          </a:prstGeom>
          <a:noFill/>
          <a:ln>
            <a:noFill/>
          </a:ln>
        </p:spPr>
      </p:pic>
      <p:sp>
        <p:nvSpPr>
          <p:cNvPr id="10" name="Shape 10"/>
          <p:cNvSpPr txBox="1">
            <a:spLocks noGrp="1"/>
          </p:cNvSpPr>
          <p:nvPr>
            <p:ph type="body" idx="1"/>
          </p:nvPr>
        </p:nvSpPr>
        <p:spPr>
          <a:xfrm>
            <a:off x="457200" y="1341437"/>
            <a:ext cx="8229600" cy="4525961"/>
          </a:xfrm>
          <a:prstGeom prst="rect">
            <a:avLst/>
          </a:prstGeom>
          <a:noFill/>
          <a:ln>
            <a:noFill/>
          </a:ln>
        </p:spPr>
        <p:txBody>
          <a:bodyPr lIns="91425" tIns="91425" rIns="91425" bIns="91425" anchor="t" anchorCtr="0"/>
          <a:lstStyle>
            <a:lvl1pPr marL="342900" marR="0" indent="-342900" algn="l" rtl="0">
              <a:spcBef>
                <a:spcPts val="480"/>
              </a:spcBef>
              <a:spcAft>
                <a:spcPts val="0"/>
              </a:spcAft>
              <a:defRPr sz="2400" b="0" i="0" u="none" strike="noStrike" cap="none" baseline="0">
                <a:solidFill>
                  <a:schemeClr val="dk1"/>
                </a:solidFill>
                <a:latin typeface="Arial Narrow"/>
                <a:ea typeface="Arial Narrow"/>
                <a:cs typeface="Arial Narrow"/>
                <a:sym typeface="Arial Narrow"/>
              </a:defRPr>
            </a:lvl1pPr>
            <a:lvl2pPr marL="742950" marR="0" indent="-285750" algn="l" rtl="0">
              <a:spcBef>
                <a:spcPts val="480"/>
              </a:spcBef>
              <a:spcAft>
                <a:spcPts val="0"/>
              </a:spcAft>
              <a:defRPr sz="2400" b="0" i="0" u="none" strike="noStrike" cap="none" baseline="0">
                <a:solidFill>
                  <a:schemeClr val="dk1"/>
                </a:solidFill>
                <a:latin typeface="Arial Narrow"/>
                <a:ea typeface="Arial Narrow"/>
                <a:cs typeface="Arial Narrow"/>
                <a:sym typeface="Arial Narrow"/>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defRPr>
            </a:lvl3pPr>
            <a:lvl4pPr marL="1600200" marR="0" indent="-76200" algn="l" rtl="0">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defRPr>
            </a:lvl4pPr>
            <a:lvl5pPr marL="2057400" marR="0" indent="-76200" algn="l" rtl="0">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defRPr>
            </a:lvl5pPr>
            <a:lvl6pPr marL="2514600" marR="0" indent="-76200" algn="l" rtl="0">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defRPr>
            </a:lvl6pPr>
            <a:lvl7pPr marL="2971800" marR="0" indent="-76200" algn="l" rtl="0">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defRPr>
            </a:lvl7pPr>
            <a:lvl8pPr marL="3429000" marR="0" indent="-76200" algn="l" rtl="0">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defRPr>
            </a:lvl8pPr>
            <a:lvl9pPr marL="3886200" marR="0" indent="-76200" algn="l" rtl="0">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defRPr>
            </a:lvl9pPr>
          </a:lstStyle>
          <a:p>
            <a:endParaRPr/>
          </a:p>
        </p:txBody>
      </p:sp>
      <p:sp>
        <p:nvSpPr>
          <p:cNvPr id="11" name="Shape 11"/>
          <p:cNvSpPr txBox="1">
            <a:spLocks noGrp="1"/>
          </p:cNvSpPr>
          <p:nvPr>
            <p:ph type="dt" idx="10"/>
          </p:nvPr>
        </p:nvSpPr>
        <p:spPr>
          <a:xfrm>
            <a:off x="179388" y="6597650"/>
            <a:ext cx="2133599" cy="123824"/>
          </a:xfrm>
          <a:prstGeom prst="rect">
            <a:avLst/>
          </a:prstGeom>
          <a:noFill/>
          <a:ln>
            <a:noFill/>
          </a:ln>
        </p:spPr>
        <p:txBody>
          <a:bodyPr lIns="91425" tIns="91425" rIns="91425" bIns="91425" anchor="ctr" anchorCtr="0"/>
          <a:lstStyle>
            <a:lvl1pPr marL="0" marR="0" indent="0" algn="ctr" rtl="0">
              <a:spcBef>
                <a:spcPts val="0"/>
              </a:spcBef>
              <a:spcAft>
                <a:spcPts val="0"/>
              </a:spcAft>
              <a:defRPr sz="800" b="0" i="0" u="none" strike="noStrike" cap="none" baseline="0">
                <a:solidFill>
                  <a:schemeClr val="dk1"/>
                </a:solidFill>
                <a:latin typeface="Arial"/>
                <a:ea typeface="Arial"/>
                <a:cs typeface="Arial"/>
                <a:sym typeface="Arial"/>
              </a:defRPr>
            </a:lvl1pPr>
            <a:lvl2pPr marL="4572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2pPr>
            <a:lvl3pPr marL="9144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3pPr>
            <a:lvl4pPr marL="13716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4pPr>
            <a:lvl5pPr marL="18288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5pPr>
            <a:lvl6pPr marL="2286000" marR="0" indent="0" algn="l" rtl="0">
              <a:spcBef>
                <a:spcPts val="0"/>
              </a:spcBef>
              <a:defRPr sz="2400" b="0" i="0" u="none" strike="noStrike" cap="none" baseline="0">
                <a:solidFill>
                  <a:schemeClr val="dk1"/>
                </a:solidFill>
                <a:latin typeface="Arial Narrow"/>
                <a:ea typeface="Arial Narrow"/>
                <a:cs typeface="Arial Narrow"/>
                <a:sym typeface="Arial Narrow"/>
              </a:defRPr>
            </a:lvl6pPr>
            <a:lvl7pPr marL="2743200" marR="0" indent="0" algn="l" rtl="0">
              <a:spcBef>
                <a:spcPts val="0"/>
              </a:spcBef>
              <a:defRPr sz="2400" b="0" i="0" u="none" strike="noStrike" cap="none" baseline="0">
                <a:solidFill>
                  <a:schemeClr val="dk1"/>
                </a:solidFill>
                <a:latin typeface="Arial Narrow"/>
                <a:ea typeface="Arial Narrow"/>
                <a:cs typeface="Arial Narrow"/>
                <a:sym typeface="Arial Narrow"/>
              </a:defRPr>
            </a:lvl7pPr>
            <a:lvl8pPr marL="3200400" marR="0" indent="0" algn="l" rtl="0">
              <a:spcBef>
                <a:spcPts val="0"/>
              </a:spcBef>
              <a:defRPr sz="2400" b="0" i="0" u="none" strike="noStrike" cap="none" baseline="0">
                <a:solidFill>
                  <a:schemeClr val="dk1"/>
                </a:solidFill>
                <a:latin typeface="Arial Narrow"/>
                <a:ea typeface="Arial Narrow"/>
                <a:cs typeface="Arial Narrow"/>
                <a:sym typeface="Arial Narrow"/>
              </a:defRPr>
            </a:lvl8pPr>
            <a:lvl9pPr marL="3657600" marR="0" indent="0" algn="l" rtl="0">
              <a:spcBef>
                <a:spcPts val="0"/>
              </a:spcBef>
              <a:defRPr sz="2400" b="0" i="0" u="none" strike="noStrike" cap="none" baseline="0">
                <a:solidFill>
                  <a:schemeClr val="dk1"/>
                </a:solidFill>
                <a:latin typeface="Arial Narrow"/>
                <a:ea typeface="Arial Narrow"/>
                <a:cs typeface="Arial Narrow"/>
                <a:sym typeface="Arial Narrow"/>
              </a:defRPr>
            </a:lvl9pPr>
          </a:lstStyle>
          <a:p>
            <a:endParaRPr/>
          </a:p>
        </p:txBody>
      </p:sp>
      <p:sp>
        <p:nvSpPr>
          <p:cNvPr id="12" name="Shape 12"/>
          <p:cNvSpPr txBox="1">
            <a:spLocks noGrp="1"/>
          </p:cNvSpPr>
          <p:nvPr>
            <p:ph type="ftr" idx="11"/>
          </p:nvPr>
        </p:nvSpPr>
        <p:spPr>
          <a:xfrm>
            <a:off x="2411413" y="6597650"/>
            <a:ext cx="2895600" cy="123824"/>
          </a:xfrm>
          <a:prstGeom prst="rect">
            <a:avLst/>
          </a:prstGeom>
          <a:noFill/>
          <a:ln>
            <a:noFill/>
          </a:ln>
        </p:spPr>
        <p:txBody>
          <a:bodyPr lIns="91425" tIns="91425" rIns="91425" bIns="91425" anchor="ctr" anchorCtr="0"/>
          <a:lstStyle>
            <a:lvl1pPr marL="0" marR="0" indent="0" algn="ctr" rtl="0">
              <a:spcBef>
                <a:spcPts val="0"/>
              </a:spcBef>
              <a:spcAft>
                <a:spcPts val="0"/>
              </a:spcAft>
              <a:defRPr sz="800" b="0" i="0" u="none" strike="noStrike" cap="none" baseline="0">
                <a:solidFill>
                  <a:schemeClr val="dk1"/>
                </a:solidFill>
                <a:latin typeface="Arial"/>
                <a:ea typeface="Arial"/>
                <a:cs typeface="Arial"/>
                <a:sym typeface="Arial"/>
              </a:defRPr>
            </a:lvl1pPr>
            <a:lvl2pPr marL="4572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2pPr>
            <a:lvl3pPr marL="9144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3pPr>
            <a:lvl4pPr marL="13716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4pPr>
            <a:lvl5pPr marL="1828800" marR="0" indent="0" algn="l" rtl="0">
              <a:spcBef>
                <a:spcPts val="0"/>
              </a:spcBef>
              <a:spcAft>
                <a:spcPts val="0"/>
              </a:spcAft>
              <a:defRPr sz="2400" b="0" i="0" u="none" strike="noStrike" cap="none" baseline="0">
                <a:solidFill>
                  <a:schemeClr val="dk1"/>
                </a:solidFill>
                <a:latin typeface="Arial Narrow"/>
                <a:ea typeface="Arial Narrow"/>
                <a:cs typeface="Arial Narrow"/>
                <a:sym typeface="Arial Narrow"/>
              </a:defRPr>
            </a:lvl5pPr>
            <a:lvl6pPr marL="2286000" marR="0" indent="0" algn="l" rtl="0">
              <a:spcBef>
                <a:spcPts val="0"/>
              </a:spcBef>
              <a:defRPr sz="2400" b="0" i="0" u="none" strike="noStrike" cap="none" baseline="0">
                <a:solidFill>
                  <a:schemeClr val="dk1"/>
                </a:solidFill>
                <a:latin typeface="Arial Narrow"/>
                <a:ea typeface="Arial Narrow"/>
                <a:cs typeface="Arial Narrow"/>
                <a:sym typeface="Arial Narrow"/>
              </a:defRPr>
            </a:lvl6pPr>
            <a:lvl7pPr marL="2743200" marR="0" indent="0" algn="l" rtl="0">
              <a:spcBef>
                <a:spcPts val="0"/>
              </a:spcBef>
              <a:defRPr sz="2400" b="0" i="0" u="none" strike="noStrike" cap="none" baseline="0">
                <a:solidFill>
                  <a:schemeClr val="dk1"/>
                </a:solidFill>
                <a:latin typeface="Arial Narrow"/>
                <a:ea typeface="Arial Narrow"/>
                <a:cs typeface="Arial Narrow"/>
                <a:sym typeface="Arial Narrow"/>
              </a:defRPr>
            </a:lvl7pPr>
            <a:lvl8pPr marL="3200400" marR="0" indent="0" algn="l" rtl="0">
              <a:spcBef>
                <a:spcPts val="0"/>
              </a:spcBef>
              <a:defRPr sz="2400" b="0" i="0" u="none" strike="noStrike" cap="none" baseline="0">
                <a:solidFill>
                  <a:schemeClr val="dk1"/>
                </a:solidFill>
                <a:latin typeface="Arial Narrow"/>
                <a:ea typeface="Arial Narrow"/>
                <a:cs typeface="Arial Narrow"/>
                <a:sym typeface="Arial Narrow"/>
              </a:defRPr>
            </a:lvl8pPr>
            <a:lvl9pPr marL="3657600" marR="0" indent="0" algn="l" rtl="0">
              <a:spcBef>
                <a:spcPts val="0"/>
              </a:spcBef>
              <a:defRPr sz="2400" b="0" i="0" u="none" strike="noStrike" cap="none" baseline="0">
                <a:solidFill>
                  <a:schemeClr val="dk1"/>
                </a:solidFill>
                <a:latin typeface="Arial Narrow"/>
                <a:ea typeface="Arial Narrow"/>
                <a:cs typeface="Arial Narrow"/>
                <a:sym typeface="Arial Narrow"/>
              </a:defRPr>
            </a:lvl9pPr>
          </a:lstStyle>
          <a:p>
            <a:endParaRPr/>
          </a:p>
        </p:txBody>
      </p:sp>
      <p:sp>
        <p:nvSpPr>
          <p:cNvPr id="13" name="Shape 13"/>
          <p:cNvSpPr txBox="1">
            <a:spLocks noGrp="1"/>
          </p:cNvSpPr>
          <p:nvPr>
            <p:ph type="sldNum" idx="12"/>
          </p:nvPr>
        </p:nvSpPr>
        <p:spPr>
          <a:xfrm>
            <a:off x="5435600" y="6597650"/>
            <a:ext cx="2133599" cy="123824"/>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fld id="{00000000-1234-1234-1234-123412341234}" type="slidenum">
              <a:rPr lang="tr-TR" sz="800" b="0" i="0" u="none" strike="noStrike" cap="none" baseline="0">
                <a:solidFill>
                  <a:schemeClr val="dk1"/>
                </a:solidFill>
                <a:latin typeface="Arial"/>
                <a:ea typeface="Arial"/>
                <a:cs typeface="Arial"/>
                <a:sym typeface="Arial"/>
              </a:rPr>
              <a:t>‹#›</a:t>
            </a:fld>
            <a:endParaRPr lang="tr-TR" sz="800" b="0" i="0" u="none" strike="noStrike" cap="none" baseline="0">
              <a:solidFill>
                <a:schemeClr val="dk1"/>
              </a:solidFill>
              <a:latin typeface="Arial"/>
              <a:ea typeface="Arial"/>
              <a:cs typeface="Arial"/>
              <a:sym typeface="Arial"/>
            </a:endParaRPr>
          </a:p>
        </p:txBody>
      </p:sp>
      <p:sp>
        <p:nvSpPr>
          <p:cNvPr id="14" name="Shape 14"/>
          <p:cNvSpPr txBox="1">
            <a:spLocks noGrp="1"/>
          </p:cNvSpPr>
          <p:nvPr>
            <p:ph type="title"/>
          </p:nvPr>
        </p:nvSpPr>
        <p:spPr>
          <a:xfrm>
            <a:off x="457200" y="265112"/>
            <a:ext cx="8229600" cy="590550"/>
          </a:xfrm>
          <a:prstGeom prst="rect">
            <a:avLst/>
          </a:prstGeom>
          <a:noFill/>
          <a:ln>
            <a:noFill/>
          </a:ln>
        </p:spPr>
        <p:txBody>
          <a:bodyPr lIns="91425" tIns="91425" rIns="91425" bIns="91425" anchor="ctr" anchorCtr="0"/>
          <a:lstStyle>
            <a:lvl1pPr marL="0" marR="0" indent="0" algn="l" rtl="0">
              <a:spcBef>
                <a:spcPts val="0"/>
              </a:spcBef>
              <a:spcAft>
                <a:spcPts val="0"/>
              </a:spcAft>
              <a:defRPr sz="2400" b="0" i="0" u="none" strike="noStrike" cap="none" baseline="0">
                <a:solidFill>
                  <a:schemeClr val="dk2"/>
                </a:solidFill>
                <a:latin typeface="Arial Narrow"/>
                <a:ea typeface="Arial Narrow"/>
                <a:cs typeface="Arial Narrow"/>
                <a:sym typeface="Arial Narrow"/>
              </a:defRPr>
            </a:lvl1pPr>
            <a:lvl2pPr marL="0" marR="0" indent="0" algn="l" rtl="0">
              <a:spcBef>
                <a:spcPts val="0"/>
              </a:spcBef>
              <a:spcAft>
                <a:spcPts val="0"/>
              </a:spcAft>
              <a:defRPr sz="2400" b="0" i="0" u="none" strike="noStrike" cap="none" baseline="0">
                <a:solidFill>
                  <a:schemeClr val="dk2"/>
                </a:solidFill>
                <a:latin typeface="Arial Narrow"/>
                <a:ea typeface="Arial Narrow"/>
                <a:cs typeface="Arial Narrow"/>
                <a:sym typeface="Arial Narrow"/>
              </a:defRPr>
            </a:lvl2pPr>
            <a:lvl3pPr marL="0" marR="0" indent="0" algn="l" rtl="0">
              <a:spcBef>
                <a:spcPts val="0"/>
              </a:spcBef>
              <a:spcAft>
                <a:spcPts val="0"/>
              </a:spcAft>
              <a:defRPr sz="2400" b="0" i="0" u="none" strike="noStrike" cap="none" baseline="0">
                <a:solidFill>
                  <a:schemeClr val="dk2"/>
                </a:solidFill>
                <a:latin typeface="Arial Narrow"/>
                <a:ea typeface="Arial Narrow"/>
                <a:cs typeface="Arial Narrow"/>
                <a:sym typeface="Arial Narrow"/>
              </a:defRPr>
            </a:lvl3pPr>
            <a:lvl4pPr marL="0" marR="0" indent="0" algn="l" rtl="0">
              <a:spcBef>
                <a:spcPts val="0"/>
              </a:spcBef>
              <a:spcAft>
                <a:spcPts val="0"/>
              </a:spcAft>
              <a:defRPr sz="2400" b="0" i="0" u="none" strike="noStrike" cap="none" baseline="0">
                <a:solidFill>
                  <a:schemeClr val="dk2"/>
                </a:solidFill>
                <a:latin typeface="Arial Narrow"/>
                <a:ea typeface="Arial Narrow"/>
                <a:cs typeface="Arial Narrow"/>
                <a:sym typeface="Arial Narrow"/>
              </a:defRPr>
            </a:lvl4pPr>
            <a:lvl5pPr marL="0" marR="0" indent="0" algn="l" rtl="0">
              <a:spcBef>
                <a:spcPts val="0"/>
              </a:spcBef>
              <a:spcAft>
                <a:spcPts val="0"/>
              </a:spcAft>
              <a:defRPr sz="2400" b="0" i="0" u="none" strike="noStrike" cap="none" baseline="0">
                <a:solidFill>
                  <a:schemeClr val="dk2"/>
                </a:solidFill>
                <a:latin typeface="Arial Narrow"/>
                <a:ea typeface="Arial Narrow"/>
                <a:cs typeface="Arial Narrow"/>
                <a:sym typeface="Arial Narrow"/>
              </a:defRPr>
            </a:lvl5pPr>
            <a:lvl6pPr marL="457200" marR="0" indent="0" algn="l" rtl="0">
              <a:spcBef>
                <a:spcPts val="0"/>
              </a:spcBef>
              <a:spcAft>
                <a:spcPts val="0"/>
              </a:spcAft>
              <a:defRPr sz="2400" b="0" i="0" u="none" strike="noStrike" cap="none" baseline="0">
                <a:solidFill>
                  <a:schemeClr val="dk2"/>
                </a:solidFill>
                <a:latin typeface="Arial Narrow"/>
                <a:ea typeface="Arial Narrow"/>
                <a:cs typeface="Arial Narrow"/>
                <a:sym typeface="Arial Narrow"/>
              </a:defRPr>
            </a:lvl6pPr>
            <a:lvl7pPr marL="914400" marR="0" indent="0" algn="l" rtl="0">
              <a:spcBef>
                <a:spcPts val="0"/>
              </a:spcBef>
              <a:spcAft>
                <a:spcPts val="0"/>
              </a:spcAft>
              <a:defRPr sz="2400" b="0" i="0" u="none" strike="noStrike" cap="none" baseline="0">
                <a:solidFill>
                  <a:schemeClr val="dk2"/>
                </a:solidFill>
                <a:latin typeface="Arial Narrow"/>
                <a:ea typeface="Arial Narrow"/>
                <a:cs typeface="Arial Narrow"/>
                <a:sym typeface="Arial Narrow"/>
              </a:defRPr>
            </a:lvl7pPr>
            <a:lvl8pPr marL="1371600" marR="0" indent="0" algn="l" rtl="0">
              <a:spcBef>
                <a:spcPts val="0"/>
              </a:spcBef>
              <a:spcAft>
                <a:spcPts val="0"/>
              </a:spcAft>
              <a:defRPr sz="2400" b="0" i="0" u="none" strike="noStrike" cap="none" baseline="0">
                <a:solidFill>
                  <a:schemeClr val="dk2"/>
                </a:solidFill>
                <a:latin typeface="Arial Narrow"/>
                <a:ea typeface="Arial Narrow"/>
                <a:cs typeface="Arial Narrow"/>
                <a:sym typeface="Arial Narrow"/>
              </a:defRPr>
            </a:lvl8pPr>
            <a:lvl9pPr marL="1828800" marR="0" indent="0" algn="l" rtl="0">
              <a:spcBef>
                <a:spcPts val="0"/>
              </a:spcBef>
              <a:spcAft>
                <a:spcPts val="0"/>
              </a:spcAft>
              <a:defRPr sz="2400" b="0" i="0" u="none" strike="noStrike" cap="none" baseline="0">
                <a:solidFill>
                  <a:schemeClr val="dk2"/>
                </a:solidFill>
                <a:latin typeface="Arial Narrow"/>
                <a:ea typeface="Arial Narrow"/>
                <a:cs typeface="Arial Narrow"/>
                <a:sym typeface="Arial Narr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5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fade">
                                      <p:cBhvr>
                                        <p:cTn id="27" dur="500"/>
                                        <p:tgtEl>
                                          <p:spTgt spid="1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4" end="4"/>
                                            </p:txEl>
                                          </p:spTgt>
                                        </p:tgtEl>
                                        <p:attrNameLst>
                                          <p:attrName>style.visibility</p:attrName>
                                        </p:attrNameLst>
                                      </p:cBhvr>
                                      <p:to>
                                        <p:strVal val="visible"/>
                                      </p:to>
                                    </p:set>
                                    <p:animEffect transition="in" filter="fade">
                                      <p:cBhvr>
                                        <p:cTn id="32" dur="500"/>
                                        <p:tgtEl>
                                          <p:spTgt spid="1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Effect transition="in" filter="fade">
                                      <p:cBhvr>
                                        <p:cTn id="37" dur="500"/>
                                        <p:tgtEl>
                                          <p:spTgt spid="1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xEl>
                                              <p:pRg st="6" end="6"/>
                                            </p:txEl>
                                          </p:spTgt>
                                        </p:tgtEl>
                                        <p:attrNameLst>
                                          <p:attrName>style.visibility</p:attrName>
                                        </p:attrNameLst>
                                      </p:cBhvr>
                                      <p:to>
                                        <p:strVal val="visible"/>
                                      </p:to>
                                    </p:set>
                                    <p:animEffect transition="in" filter="fade">
                                      <p:cBhvr>
                                        <p:cTn id="42" dur="500"/>
                                        <p:tgtEl>
                                          <p:spTgt spid="10">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xEl>
                                              <p:pRg st="7" end="7"/>
                                            </p:txEl>
                                          </p:spTgt>
                                        </p:tgtEl>
                                        <p:attrNameLst>
                                          <p:attrName>style.visibility</p:attrName>
                                        </p:attrNameLst>
                                      </p:cBhvr>
                                      <p:to>
                                        <p:strVal val="visible"/>
                                      </p:to>
                                    </p:set>
                                    <p:animEffect transition="in" filter="fade">
                                      <p:cBhvr>
                                        <p:cTn id="47" dur="500"/>
                                        <p:tgtEl>
                                          <p:spTgt spid="10">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
                                            <p:txEl>
                                              <p:pRg st="8" end="8"/>
                                            </p:txEl>
                                          </p:spTgt>
                                        </p:tgtEl>
                                        <p:attrNameLst>
                                          <p:attrName>style.visibility</p:attrName>
                                        </p:attrNameLst>
                                      </p:cBhvr>
                                      <p:to>
                                        <p:strVal val="visible"/>
                                      </p:to>
                                    </p:set>
                                    <p:animEffect transition="in" filter="fade">
                                      <p:cBhvr>
                                        <p:cTn id="52"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2843808" y="3335362"/>
            <a:ext cx="5827713" cy="962024"/>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1" i="0" u="none" strike="noStrike" cap="none" baseline="0">
                <a:solidFill>
                  <a:schemeClr val="dk2"/>
                </a:solidFill>
                <a:latin typeface="Arial Narrow"/>
                <a:ea typeface="Arial Narrow"/>
                <a:cs typeface="Arial Narrow"/>
                <a:sym typeface="Arial Narrow"/>
              </a:rPr>
              <a:t>BSM447 – MOBİL UYGULAMA GELİŞTİRME</a:t>
            </a:r>
          </a:p>
        </p:txBody>
      </p:sp>
      <p:sp>
        <p:nvSpPr>
          <p:cNvPr id="87" name="Shape 87"/>
          <p:cNvSpPr txBox="1">
            <a:spLocks noGrp="1"/>
          </p:cNvSpPr>
          <p:nvPr>
            <p:ph type="subTitle" idx="1"/>
          </p:nvPr>
        </p:nvSpPr>
        <p:spPr>
          <a:xfrm>
            <a:off x="2746113" y="4538098"/>
            <a:ext cx="6400799" cy="550863"/>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1" u="none" strike="noStrike" cap="none" baseline="0">
                <a:solidFill>
                  <a:schemeClr val="lt1"/>
                </a:solidFill>
                <a:latin typeface="Arial Narrow"/>
                <a:ea typeface="Arial Narrow"/>
                <a:cs typeface="Arial Narrow"/>
                <a:sym typeface="Arial Narrow"/>
              </a:rPr>
              <a:t>Öğr. Gör. Nevzat TAŞBAŞI</a:t>
            </a:r>
          </a:p>
        </p:txBody>
      </p:sp>
      <p:sp>
        <p:nvSpPr>
          <p:cNvPr id="88" name="Shape 88"/>
          <p:cNvSpPr/>
          <p:nvPr/>
        </p:nvSpPr>
        <p:spPr>
          <a:xfrm>
            <a:off x="1351383" y="3573016"/>
            <a:ext cx="6659562" cy="576262"/>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89" name="Shape 89"/>
          <p:cNvSpPr/>
          <p:nvPr/>
        </p:nvSpPr>
        <p:spPr>
          <a:xfrm>
            <a:off x="1370887" y="4512698"/>
            <a:ext cx="6659562" cy="576262"/>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90" name="Shape 90"/>
          <p:cNvSpPr txBox="1"/>
          <p:nvPr/>
        </p:nvSpPr>
        <p:spPr>
          <a:xfrm>
            <a:off x="6948264" y="5779528"/>
            <a:ext cx="936103" cy="3693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tr-TR" sz="1800" b="1" i="1" u="none" strike="noStrike" cap="none" baseline="0">
                <a:solidFill>
                  <a:schemeClr val="lt1"/>
                </a:solidFill>
                <a:latin typeface="Arial Narrow"/>
                <a:ea typeface="Arial Narrow"/>
                <a:cs typeface="Arial Narrow"/>
                <a:sym typeface="Arial Narrow"/>
              </a:rPr>
              <a:t>4. Hafta</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p:nvPr/>
        </p:nvSpPr>
        <p:spPr>
          <a:xfrm>
            <a:off x="179388" y="260350"/>
            <a:ext cx="6659699" cy="576300"/>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159" name="Shape 159"/>
          <p:cNvSpPr txBox="1">
            <a:spLocks noGrp="1"/>
          </p:cNvSpPr>
          <p:nvPr>
            <p:ph type="title"/>
          </p:nvPr>
        </p:nvSpPr>
        <p:spPr>
          <a:xfrm>
            <a:off x="457200" y="265112"/>
            <a:ext cx="8229600" cy="590699"/>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Android Projesi Oluşturma</a:t>
            </a:r>
          </a:p>
        </p:txBody>
      </p:sp>
      <p:sp>
        <p:nvSpPr>
          <p:cNvPr id="160" name="Shape 160"/>
          <p:cNvSpPr/>
          <p:nvPr/>
        </p:nvSpPr>
        <p:spPr>
          <a:xfrm>
            <a:off x="457204" y="5306948"/>
            <a:ext cx="7056899" cy="831000"/>
          </a:xfrm>
          <a:prstGeom prst="rect">
            <a:avLst/>
          </a:prstGeom>
          <a:noFill/>
          <a:ln>
            <a:noFill/>
          </a:ln>
        </p:spPr>
        <p:txBody>
          <a:bodyPr lIns="91425" tIns="45700" rIns="91425" bIns="45700" anchor="t" anchorCtr="0">
            <a:noAutofit/>
          </a:bodyPr>
          <a:lstStyle/>
          <a:p>
            <a:pPr lvl="0" rtl="0">
              <a:lnSpc>
                <a:spcPct val="115000"/>
              </a:lnSpc>
              <a:spcBef>
                <a:spcPts val="0"/>
              </a:spcBef>
              <a:spcAft>
                <a:spcPts val="1000"/>
              </a:spcAft>
              <a:buSzPct val="45833"/>
              <a:buNone/>
            </a:pPr>
            <a:r>
              <a:rPr lang="tr-TR" sz="2400">
                <a:latin typeface="Calibri"/>
                <a:ea typeface="Calibri"/>
                <a:cs typeface="Calibri"/>
                <a:sym typeface="Calibri"/>
              </a:rPr>
              <a:t>ekran yerleşimi ile ilgili ayarların tutulduğu Layout dosyasının adı Layout Name kutusuna, </a:t>
            </a:r>
          </a:p>
        </p:txBody>
      </p:sp>
      <p:pic>
        <p:nvPicPr>
          <p:cNvPr id="161" name="Shape 161"/>
          <p:cNvPicPr preferRelativeResize="0"/>
          <p:nvPr/>
        </p:nvPicPr>
        <p:blipFill>
          <a:blip r:embed="rId3">
            <a:alphaModFix/>
          </a:blip>
          <a:stretch>
            <a:fillRect/>
          </a:stretch>
        </p:blipFill>
        <p:spPr>
          <a:xfrm>
            <a:off x="600800" y="1052775"/>
            <a:ext cx="5555725" cy="4154499"/>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p:nvPr/>
        </p:nvSpPr>
        <p:spPr>
          <a:xfrm>
            <a:off x="179388" y="260350"/>
            <a:ext cx="6659699" cy="576300"/>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167" name="Shape 167"/>
          <p:cNvSpPr txBox="1">
            <a:spLocks noGrp="1"/>
          </p:cNvSpPr>
          <p:nvPr>
            <p:ph type="title"/>
          </p:nvPr>
        </p:nvSpPr>
        <p:spPr>
          <a:xfrm>
            <a:off x="457200" y="265112"/>
            <a:ext cx="8229600" cy="590699"/>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Android Projesi Oluşturma</a:t>
            </a:r>
          </a:p>
        </p:txBody>
      </p:sp>
      <p:sp>
        <p:nvSpPr>
          <p:cNvPr id="168" name="Shape 168"/>
          <p:cNvSpPr/>
          <p:nvPr/>
        </p:nvSpPr>
        <p:spPr>
          <a:xfrm>
            <a:off x="457204" y="5306948"/>
            <a:ext cx="7056899" cy="831000"/>
          </a:xfrm>
          <a:prstGeom prst="rect">
            <a:avLst/>
          </a:prstGeom>
          <a:noFill/>
          <a:ln>
            <a:noFill/>
          </a:ln>
        </p:spPr>
        <p:txBody>
          <a:bodyPr lIns="91425" tIns="45700" rIns="91425" bIns="45700" anchor="t" anchorCtr="0">
            <a:noAutofit/>
          </a:bodyPr>
          <a:lstStyle/>
          <a:p>
            <a:pPr lvl="0" rtl="0">
              <a:lnSpc>
                <a:spcPct val="115000"/>
              </a:lnSpc>
              <a:spcBef>
                <a:spcPts val="0"/>
              </a:spcBef>
              <a:spcAft>
                <a:spcPts val="1000"/>
              </a:spcAft>
              <a:buSzPct val="45833"/>
              <a:buNone/>
            </a:pPr>
            <a:r>
              <a:rPr lang="tr-TR" sz="2400">
                <a:latin typeface="Calibri"/>
                <a:ea typeface="Calibri"/>
                <a:cs typeface="Calibri"/>
                <a:sym typeface="Calibri"/>
              </a:rPr>
              <a:t>cihazda uygulama açık iken üst kısımda gösterilen metin Title kısmına, uygulamanın kullanacağı menünün adı Menü Resource Name kutusuna girilir.</a:t>
            </a:r>
          </a:p>
        </p:txBody>
      </p:sp>
      <p:pic>
        <p:nvPicPr>
          <p:cNvPr id="169" name="Shape 169"/>
          <p:cNvPicPr preferRelativeResize="0"/>
          <p:nvPr/>
        </p:nvPicPr>
        <p:blipFill>
          <a:blip r:embed="rId3">
            <a:alphaModFix/>
          </a:blip>
          <a:stretch>
            <a:fillRect/>
          </a:stretch>
        </p:blipFill>
        <p:spPr>
          <a:xfrm>
            <a:off x="600800" y="1052775"/>
            <a:ext cx="5555725" cy="4154499"/>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p:nvPr/>
        </p:nvSpPr>
        <p:spPr>
          <a:xfrm>
            <a:off x="179388" y="260350"/>
            <a:ext cx="6659562" cy="576262"/>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175" name="Shape 175"/>
          <p:cNvSpPr txBox="1">
            <a:spLocks noGrp="1"/>
          </p:cNvSpPr>
          <p:nvPr>
            <p:ph type="title"/>
          </p:nvPr>
        </p:nvSpPr>
        <p:spPr>
          <a:xfrm>
            <a:off x="457200" y="265112"/>
            <a:ext cx="8229600" cy="59055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Android Projesi Oluşturma</a:t>
            </a:r>
          </a:p>
        </p:txBody>
      </p:sp>
      <p:sp>
        <p:nvSpPr>
          <p:cNvPr id="176" name="Shape 176"/>
          <p:cNvSpPr/>
          <p:nvPr/>
        </p:nvSpPr>
        <p:spPr>
          <a:xfrm>
            <a:off x="720854" y="5351948"/>
            <a:ext cx="7056899" cy="831000"/>
          </a:xfrm>
          <a:prstGeom prst="rect">
            <a:avLst/>
          </a:prstGeom>
          <a:noFill/>
          <a:ln>
            <a:noFill/>
          </a:ln>
        </p:spPr>
        <p:txBody>
          <a:bodyPr lIns="91425" tIns="45700" rIns="91425" bIns="45700" anchor="t" anchorCtr="0">
            <a:noAutofit/>
          </a:bodyPr>
          <a:lstStyle/>
          <a:p>
            <a:pPr lvl="0" rtl="0">
              <a:lnSpc>
                <a:spcPct val="115000"/>
              </a:lnSpc>
              <a:spcBef>
                <a:spcPts val="0"/>
              </a:spcBef>
              <a:spcAft>
                <a:spcPts val="1000"/>
              </a:spcAft>
              <a:buClr>
                <a:srgbClr val="000000"/>
              </a:buClr>
              <a:buSzPct val="61111"/>
              <a:buFont typeface="Arial"/>
              <a:buNone/>
            </a:pPr>
            <a:r>
              <a:rPr lang="tr-TR" sz="1800">
                <a:latin typeface="Calibri"/>
                <a:ea typeface="Calibri"/>
                <a:cs typeface="Calibri"/>
                <a:sym typeface="Calibri"/>
              </a:rPr>
              <a:t>Finish butonuna tıklandığında proje tasarım ekranı açılacaktır. Açılan pencere sol tarafta klasör ve dosyaların bulunduğu Proje kısmı yer alacaktır. Sağ kısımda tasarımın yapıldığı bileşenler yer alacaktır.</a:t>
            </a:r>
          </a:p>
        </p:txBody>
      </p:sp>
      <p:pic>
        <p:nvPicPr>
          <p:cNvPr id="177" name="Shape 177"/>
          <p:cNvPicPr preferRelativeResize="0"/>
          <p:nvPr/>
        </p:nvPicPr>
        <p:blipFill>
          <a:blip r:embed="rId3">
            <a:alphaModFix/>
          </a:blip>
          <a:stretch>
            <a:fillRect/>
          </a:stretch>
        </p:blipFill>
        <p:spPr>
          <a:xfrm>
            <a:off x="457200" y="947750"/>
            <a:ext cx="8396248" cy="4283800"/>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p:nvPr/>
        </p:nvSpPr>
        <p:spPr>
          <a:xfrm>
            <a:off x="179388" y="260350"/>
            <a:ext cx="6659562" cy="576262"/>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183" name="Shape 183"/>
          <p:cNvSpPr txBox="1">
            <a:spLocks noGrp="1"/>
          </p:cNvSpPr>
          <p:nvPr>
            <p:ph type="title"/>
          </p:nvPr>
        </p:nvSpPr>
        <p:spPr>
          <a:xfrm>
            <a:off x="457200" y="265112"/>
            <a:ext cx="8229600" cy="59055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Android Projesi Genel Yapısı</a:t>
            </a:r>
          </a:p>
        </p:txBody>
      </p:sp>
      <p:sp>
        <p:nvSpPr>
          <p:cNvPr id="184" name="Shape 184"/>
          <p:cNvSpPr/>
          <p:nvPr/>
        </p:nvSpPr>
        <p:spPr>
          <a:xfrm>
            <a:off x="3046325" y="1645350"/>
            <a:ext cx="4326300" cy="831000"/>
          </a:xfrm>
          <a:prstGeom prst="rect">
            <a:avLst/>
          </a:prstGeom>
          <a:noFill/>
          <a:ln>
            <a:noFill/>
          </a:ln>
        </p:spPr>
        <p:txBody>
          <a:bodyPr lIns="91425" tIns="45700" rIns="91425" bIns="45700" anchor="t" anchorCtr="0">
            <a:noAutofit/>
          </a:bodyPr>
          <a:lstStyle/>
          <a:p>
            <a:pPr lvl="0" rtl="0">
              <a:lnSpc>
                <a:spcPct val="115000"/>
              </a:lnSpc>
              <a:spcBef>
                <a:spcPts val="0"/>
              </a:spcBef>
              <a:spcAft>
                <a:spcPts val="1000"/>
              </a:spcAft>
              <a:buClr>
                <a:srgbClr val="000000"/>
              </a:buClr>
              <a:buSzPct val="45833"/>
              <a:buFont typeface="Arial"/>
              <a:buNone/>
            </a:pPr>
            <a:r>
              <a:rPr lang="tr-TR" sz="2400">
                <a:latin typeface="Calibri"/>
                <a:ea typeface="Calibri"/>
                <a:cs typeface="Calibri"/>
                <a:sym typeface="Calibri"/>
              </a:rPr>
              <a:t>App Klasörü içerisinde uygulamamıza ait dosya ve klasörler yer alır. Bu klasörleri incelersek:</a:t>
            </a:r>
          </a:p>
          <a:p>
            <a:pPr marL="0" marR="0" lvl="0" indent="0" algn="l" rtl="0">
              <a:spcBef>
                <a:spcPts val="0"/>
              </a:spcBef>
              <a:spcAft>
                <a:spcPts val="0"/>
              </a:spcAft>
              <a:buSzPct val="25000"/>
              <a:buNone/>
            </a:pPr>
            <a:r>
              <a:rPr lang="tr-TR" sz="2400">
                <a:latin typeface="Calibri"/>
                <a:ea typeface="Calibri"/>
                <a:cs typeface="Calibri"/>
                <a:sym typeface="Calibri"/>
              </a:rPr>
              <a:t>build klasörü içerisinde derlenmiş dosyalar bu klasör içerisinde yer alır.</a:t>
            </a:r>
            <a:r>
              <a:rPr lang="tr-TR" sz="2400" b="0" i="0" u="none" strike="noStrike" cap="none" baseline="0">
                <a:solidFill>
                  <a:schemeClr val="dk1"/>
                </a:solidFill>
                <a:latin typeface="Arial Narrow"/>
                <a:ea typeface="Arial Narrow"/>
                <a:cs typeface="Arial Narrow"/>
                <a:sym typeface="Arial Narrow"/>
              </a:rPr>
              <a:t> </a:t>
            </a:r>
          </a:p>
        </p:txBody>
      </p:sp>
      <p:pic>
        <p:nvPicPr>
          <p:cNvPr id="185" name="Shape 185"/>
          <p:cNvPicPr preferRelativeResize="0"/>
          <p:nvPr/>
        </p:nvPicPr>
        <p:blipFill>
          <a:blip r:embed="rId3">
            <a:alphaModFix/>
          </a:blip>
          <a:stretch>
            <a:fillRect/>
          </a:stretch>
        </p:blipFill>
        <p:spPr>
          <a:xfrm>
            <a:off x="457200" y="1007775"/>
            <a:ext cx="2439074" cy="5537700"/>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5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p:nvPr/>
        </p:nvSpPr>
        <p:spPr>
          <a:xfrm>
            <a:off x="179388" y="260350"/>
            <a:ext cx="6659562" cy="576262"/>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191" name="Shape 191"/>
          <p:cNvSpPr txBox="1">
            <a:spLocks noGrp="1"/>
          </p:cNvSpPr>
          <p:nvPr>
            <p:ph type="title"/>
          </p:nvPr>
        </p:nvSpPr>
        <p:spPr>
          <a:xfrm>
            <a:off x="457200" y="265112"/>
            <a:ext cx="8229600" cy="59055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Android Projesi Genel Yapısı</a:t>
            </a:r>
          </a:p>
        </p:txBody>
      </p:sp>
      <p:sp>
        <p:nvSpPr>
          <p:cNvPr id="192" name="Shape 192"/>
          <p:cNvSpPr/>
          <p:nvPr/>
        </p:nvSpPr>
        <p:spPr>
          <a:xfrm>
            <a:off x="3509175" y="1772825"/>
            <a:ext cx="4774500" cy="3059399"/>
          </a:xfrm>
          <a:prstGeom prst="rect">
            <a:avLst/>
          </a:prstGeom>
          <a:noFill/>
          <a:ln>
            <a:noFill/>
          </a:ln>
        </p:spPr>
        <p:txBody>
          <a:bodyPr lIns="91425" tIns="45700" rIns="91425" bIns="45700" anchor="t" anchorCtr="0">
            <a:noAutofit/>
          </a:bodyPr>
          <a:lstStyle/>
          <a:p>
            <a:pPr marL="0" marR="0" lvl="0" indent="0" rtl="0">
              <a:spcBef>
                <a:spcPts val="0"/>
              </a:spcBef>
              <a:spcAft>
                <a:spcPts val="0"/>
              </a:spcAft>
              <a:buSzPct val="25000"/>
              <a:buNone/>
            </a:pPr>
            <a:r>
              <a:rPr lang="tr-TR" sz="2400">
                <a:solidFill>
                  <a:schemeClr val="dk1"/>
                </a:solidFill>
                <a:latin typeface="Arial Narrow"/>
                <a:ea typeface="Arial Narrow"/>
                <a:cs typeface="Arial Narrow"/>
                <a:sym typeface="Arial Narrow"/>
              </a:rPr>
              <a:t>Build&gt;generated&gt;source&gt;r&gt;debug&gt;paket adı klasörü içerisinde tasarım sırasında yapılan değişiklikler sonucunda yoğun olarak kullanılan R sınıfı yeralır. R dosyası içerisinde projede yer alan denetim yapılarının idleri yer almaktadır. </a:t>
            </a:r>
          </a:p>
        </p:txBody>
      </p:sp>
      <p:sp>
        <p:nvSpPr>
          <p:cNvPr id="193" name="Shape 193"/>
          <p:cNvSpPr/>
          <p:nvPr/>
        </p:nvSpPr>
        <p:spPr>
          <a:xfrm>
            <a:off x="377493" y="5361478"/>
            <a:ext cx="7063799" cy="12002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tr-TR" sz="2400" b="0" i="0" u="none" strike="noStrike" cap="none" baseline="0">
                <a:solidFill>
                  <a:schemeClr val="dk1"/>
                </a:solidFill>
                <a:latin typeface="Arial Narrow"/>
                <a:ea typeface="Arial Narrow"/>
                <a:cs typeface="Arial Narrow"/>
                <a:sym typeface="Arial Narrow"/>
              </a:rPr>
              <a:t>Java uzantılı dosyalar bu klasör içerisinde depolanır. Bu klasör altında yer alan MainActivity.java dosyası tıklandığında java dosyası açılacaktır.</a:t>
            </a:r>
          </a:p>
        </p:txBody>
      </p:sp>
      <p:pic>
        <p:nvPicPr>
          <p:cNvPr id="194" name="Shape 194"/>
          <p:cNvPicPr preferRelativeResize="0"/>
          <p:nvPr/>
        </p:nvPicPr>
        <p:blipFill>
          <a:blip r:embed="rId3">
            <a:alphaModFix/>
          </a:blip>
          <a:stretch>
            <a:fillRect/>
          </a:stretch>
        </p:blipFill>
        <p:spPr>
          <a:xfrm>
            <a:off x="377500" y="1423000"/>
            <a:ext cx="3194050" cy="4011124"/>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p:nvPr/>
        </p:nvSpPr>
        <p:spPr>
          <a:xfrm>
            <a:off x="179388" y="260350"/>
            <a:ext cx="6659699" cy="576300"/>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200" name="Shape 200"/>
          <p:cNvSpPr txBox="1">
            <a:spLocks noGrp="1"/>
          </p:cNvSpPr>
          <p:nvPr>
            <p:ph type="title"/>
          </p:nvPr>
        </p:nvSpPr>
        <p:spPr>
          <a:xfrm>
            <a:off x="457200" y="265112"/>
            <a:ext cx="8229600" cy="590699"/>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Android Projesi Genel Yapısı</a:t>
            </a:r>
          </a:p>
        </p:txBody>
      </p:sp>
      <p:sp>
        <p:nvSpPr>
          <p:cNvPr id="201" name="Shape 201"/>
          <p:cNvSpPr/>
          <p:nvPr/>
        </p:nvSpPr>
        <p:spPr>
          <a:xfrm>
            <a:off x="3016300" y="1007775"/>
            <a:ext cx="4326300" cy="5054999"/>
          </a:xfrm>
          <a:prstGeom prst="rect">
            <a:avLst/>
          </a:prstGeom>
          <a:noFill/>
          <a:ln>
            <a:noFill/>
          </a:ln>
        </p:spPr>
        <p:txBody>
          <a:bodyPr lIns="91425" tIns="45700" rIns="91425" bIns="45700" anchor="t" anchorCtr="0">
            <a:noAutofit/>
          </a:bodyPr>
          <a:lstStyle/>
          <a:p>
            <a:pPr lvl="0" algn="just" rtl="0">
              <a:lnSpc>
                <a:spcPct val="115000"/>
              </a:lnSpc>
              <a:spcBef>
                <a:spcPts val="0"/>
              </a:spcBef>
              <a:spcAft>
                <a:spcPts val="1000"/>
              </a:spcAft>
              <a:buSzPct val="50000"/>
              <a:buNone/>
            </a:pPr>
            <a:r>
              <a:rPr lang="tr-TR" sz="2200">
                <a:solidFill>
                  <a:schemeClr val="dk1"/>
                </a:solidFill>
                <a:latin typeface="Arial Narrow"/>
                <a:ea typeface="Arial Narrow"/>
                <a:cs typeface="Arial Narrow"/>
                <a:sym typeface="Arial Narrow"/>
              </a:rPr>
              <a:t>libs klasörü içerisinde SDK içerisinde gelmeyen kütüphanelerin dosyasının yer alması gereken klasördür. Dışarıdan bir kütüphane kullanılacağı zaman, kütüphane için gerekli olan jar dosyaları bu klasörün altına atılır.</a:t>
            </a:r>
          </a:p>
          <a:p>
            <a:pPr lvl="0" algn="just" rtl="0">
              <a:lnSpc>
                <a:spcPct val="115000"/>
              </a:lnSpc>
              <a:spcBef>
                <a:spcPts val="0"/>
              </a:spcBef>
              <a:spcAft>
                <a:spcPts val="1000"/>
              </a:spcAft>
              <a:buClr>
                <a:srgbClr val="000000"/>
              </a:buClr>
              <a:buSzPct val="50000"/>
              <a:buFont typeface="Arial"/>
              <a:buNone/>
            </a:pPr>
            <a:r>
              <a:rPr lang="tr-TR" sz="2200">
                <a:solidFill>
                  <a:schemeClr val="dk1"/>
                </a:solidFill>
                <a:latin typeface="Arial Narrow"/>
                <a:ea typeface="Arial Narrow"/>
                <a:cs typeface="Arial Narrow"/>
                <a:sym typeface="Arial Narrow"/>
              </a:rPr>
              <a:t>Src klasörü yer alan main klasöründe kaynak dosyaları yer alır. Oluşturulan program içerisinde yer alan java dosyaları bu klasör içerisinde bulunur. Java uzantılı dosyalar bu klasör içerisinde depolanır. Bu klasör altında yer alan java uzantılı activity dosyası tıklandığında java dosyası açılacaktır.</a:t>
            </a:r>
          </a:p>
        </p:txBody>
      </p:sp>
      <p:pic>
        <p:nvPicPr>
          <p:cNvPr id="202" name="Shape 202"/>
          <p:cNvPicPr preferRelativeResize="0"/>
          <p:nvPr/>
        </p:nvPicPr>
        <p:blipFill>
          <a:blip r:embed="rId3">
            <a:alphaModFix/>
          </a:blip>
          <a:stretch>
            <a:fillRect/>
          </a:stretch>
        </p:blipFill>
        <p:spPr>
          <a:xfrm>
            <a:off x="457200" y="1007775"/>
            <a:ext cx="2439074" cy="5537700"/>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5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p:nvPr/>
        </p:nvSpPr>
        <p:spPr>
          <a:xfrm>
            <a:off x="179388" y="260350"/>
            <a:ext cx="6659562" cy="576262"/>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208" name="Shape 208"/>
          <p:cNvSpPr txBox="1">
            <a:spLocks noGrp="1"/>
          </p:cNvSpPr>
          <p:nvPr>
            <p:ph type="title"/>
          </p:nvPr>
        </p:nvSpPr>
        <p:spPr>
          <a:xfrm>
            <a:off x="457200" y="265112"/>
            <a:ext cx="8229600" cy="59055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Android Projesi Genel Yapısı</a:t>
            </a:r>
          </a:p>
        </p:txBody>
      </p:sp>
      <p:sp>
        <p:nvSpPr>
          <p:cNvPr id="209" name="Shape 209"/>
          <p:cNvSpPr/>
          <p:nvPr/>
        </p:nvSpPr>
        <p:spPr>
          <a:xfrm>
            <a:off x="467543" y="4581128"/>
            <a:ext cx="7063679" cy="193899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tr-TR" sz="2400">
                <a:solidFill>
                  <a:schemeClr val="dk1"/>
                </a:solidFill>
                <a:latin typeface="Arial Narrow"/>
                <a:ea typeface="Arial Narrow"/>
                <a:cs typeface="Arial Narrow"/>
                <a:sym typeface="Arial Narrow"/>
              </a:rPr>
              <a:t>Java dosyası içerisinde projeyi oluşturma sırasında activity’ye verdiğimiz isim ile bir sınıf oluştuğu görülecektir.  Bu sınıf içerisinde onCreate metodu yeralır. Bu metod içerisinde yine proje oluşturma aşamasında belirlediğimiz Layout çağrılacaktır.</a:t>
            </a:r>
          </a:p>
        </p:txBody>
      </p:sp>
      <p:pic>
        <p:nvPicPr>
          <p:cNvPr id="210" name="Shape 210"/>
          <p:cNvPicPr preferRelativeResize="0"/>
          <p:nvPr/>
        </p:nvPicPr>
        <p:blipFill rotWithShape="1">
          <a:blip r:embed="rId3">
            <a:alphaModFix/>
          </a:blip>
          <a:srcRect/>
          <a:stretch/>
        </p:blipFill>
        <p:spPr>
          <a:xfrm>
            <a:off x="554639" y="1412775"/>
            <a:ext cx="5529528" cy="3168351"/>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fade">
                                      <p:cBhvr>
                                        <p:cTn id="7"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p:nvPr/>
        </p:nvSpPr>
        <p:spPr>
          <a:xfrm>
            <a:off x="179388" y="260350"/>
            <a:ext cx="6659562" cy="576262"/>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216" name="Shape 216"/>
          <p:cNvSpPr txBox="1">
            <a:spLocks noGrp="1"/>
          </p:cNvSpPr>
          <p:nvPr>
            <p:ph type="title"/>
          </p:nvPr>
        </p:nvSpPr>
        <p:spPr>
          <a:xfrm>
            <a:off x="457200" y="265112"/>
            <a:ext cx="8229600" cy="59055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Android Projesi Genel Yapısı</a:t>
            </a:r>
          </a:p>
        </p:txBody>
      </p:sp>
      <p:sp>
        <p:nvSpPr>
          <p:cNvPr id="217" name="Shape 217"/>
          <p:cNvSpPr/>
          <p:nvPr/>
        </p:nvSpPr>
        <p:spPr>
          <a:xfrm>
            <a:off x="3032849" y="1700805"/>
            <a:ext cx="3672299" cy="3047099"/>
          </a:xfrm>
          <a:prstGeom prst="rect">
            <a:avLst/>
          </a:prstGeom>
          <a:noFill/>
          <a:ln>
            <a:noFill/>
          </a:ln>
        </p:spPr>
        <p:txBody>
          <a:bodyPr lIns="91425" tIns="45700" rIns="91425" bIns="45700" anchor="t" anchorCtr="0">
            <a:noAutofit/>
          </a:bodyPr>
          <a:lstStyle/>
          <a:p>
            <a:pPr lvl="0" algn="just" rtl="0">
              <a:lnSpc>
                <a:spcPct val="115000"/>
              </a:lnSpc>
              <a:spcBef>
                <a:spcPts val="0"/>
              </a:spcBef>
              <a:spcAft>
                <a:spcPts val="1000"/>
              </a:spcAft>
              <a:buClr>
                <a:srgbClr val="000000"/>
              </a:buClr>
              <a:buSzPct val="45833"/>
              <a:buFont typeface="Arial"/>
              <a:buNone/>
            </a:pPr>
            <a:r>
              <a:rPr lang="tr-TR" sz="2400">
                <a:solidFill>
                  <a:schemeClr val="dk1"/>
                </a:solidFill>
                <a:latin typeface="Arial Narrow"/>
                <a:ea typeface="Arial Narrow"/>
                <a:cs typeface="Arial Narrow"/>
                <a:sym typeface="Arial Narrow"/>
              </a:rPr>
              <a:t>Res klasörü altında projenin düzgün çalışması için gerekli olan metin, resim gibi tasarım dosyaları yer alır. Projede var olan resimler Drawable klasörleri altında bulunur. </a:t>
            </a:r>
          </a:p>
          <a:p>
            <a:pPr marL="0" marR="0" lvl="0" indent="0" algn="l" rtl="0">
              <a:spcBef>
                <a:spcPts val="0"/>
              </a:spcBef>
              <a:spcAft>
                <a:spcPts val="0"/>
              </a:spcAft>
              <a:buNone/>
            </a:pPr>
            <a:endParaRPr/>
          </a:p>
        </p:txBody>
      </p:sp>
      <p:pic>
        <p:nvPicPr>
          <p:cNvPr id="218" name="Shape 218"/>
          <p:cNvPicPr preferRelativeResize="0"/>
          <p:nvPr/>
        </p:nvPicPr>
        <p:blipFill>
          <a:blip r:embed="rId3">
            <a:alphaModFix/>
          </a:blip>
          <a:stretch>
            <a:fillRect/>
          </a:stretch>
        </p:blipFill>
        <p:spPr>
          <a:xfrm>
            <a:off x="457200" y="1007775"/>
            <a:ext cx="2439074" cy="5537700"/>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5"/>
                                        </p:tgtEl>
                                        <p:attrNameLst>
                                          <p:attrName>style.visibility</p:attrName>
                                        </p:attrNameLst>
                                      </p:cBhvr>
                                      <p:to>
                                        <p:strVal val="visible"/>
                                      </p:to>
                                    </p:set>
                                    <p:animEffect transition="in" filter="fade">
                                      <p:cBhvr>
                                        <p:cTn id="7"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p:nvPr/>
        </p:nvSpPr>
        <p:spPr>
          <a:xfrm>
            <a:off x="179388" y="260350"/>
            <a:ext cx="6659699" cy="576300"/>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224" name="Shape 224"/>
          <p:cNvSpPr txBox="1">
            <a:spLocks noGrp="1"/>
          </p:cNvSpPr>
          <p:nvPr>
            <p:ph type="title"/>
          </p:nvPr>
        </p:nvSpPr>
        <p:spPr>
          <a:xfrm>
            <a:off x="457200" y="265112"/>
            <a:ext cx="8229600" cy="590699"/>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Android Projesi Genel Yapısı</a:t>
            </a:r>
          </a:p>
        </p:txBody>
      </p:sp>
      <p:sp>
        <p:nvSpPr>
          <p:cNvPr id="225" name="Shape 225"/>
          <p:cNvSpPr/>
          <p:nvPr/>
        </p:nvSpPr>
        <p:spPr>
          <a:xfrm>
            <a:off x="3032849" y="1700805"/>
            <a:ext cx="3672299" cy="3047099"/>
          </a:xfrm>
          <a:prstGeom prst="rect">
            <a:avLst/>
          </a:prstGeom>
          <a:noFill/>
          <a:ln>
            <a:noFill/>
          </a:ln>
        </p:spPr>
        <p:txBody>
          <a:bodyPr lIns="91425" tIns="45700" rIns="91425" bIns="45700" anchor="t" anchorCtr="0">
            <a:noAutofit/>
          </a:bodyPr>
          <a:lstStyle/>
          <a:p>
            <a:pPr lvl="0" algn="just" rtl="0">
              <a:lnSpc>
                <a:spcPct val="115000"/>
              </a:lnSpc>
              <a:spcBef>
                <a:spcPts val="0"/>
              </a:spcBef>
              <a:spcAft>
                <a:spcPts val="1000"/>
              </a:spcAft>
              <a:buSzPct val="45833"/>
              <a:buNone/>
            </a:pPr>
            <a:r>
              <a:rPr lang="tr-TR" sz="2400">
                <a:solidFill>
                  <a:schemeClr val="dk1"/>
                </a:solidFill>
                <a:latin typeface="Arial Narrow"/>
                <a:ea typeface="Arial Narrow"/>
                <a:cs typeface="Arial Narrow"/>
                <a:sym typeface="Arial Narrow"/>
              </a:rPr>
              <a:t>Bunların içerisinde en önemli olanlarından biri layout dosyalarıdır. Layout klasörü altında ekran tasarım dosyaları yer alır. Projede kullanılacak dil dosyası, stil dosyası gibi yapıları barındırır.</a:t>
            </a:r>
          </a:p>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a:p>
            <a:pPr marL="0" marR="0" lvl="0" indent="0" algn="l" rtl="0">
              <a:spcBef>
                <a:spcPts val="0"/>
              </a:spcBef>
              <a:spcAft>
                <a:spcPts val="0"/>
              </a:spcAft>
              <a:buSzPct val="25000"/>
              <a:buNone/>
            </a:pPr>
            <a:r>
              <a:rPr lang="tr-TR" sz="2400" b="0" i="0" u="none" strike="noStrike" cap="none" baseline="0">
                <a:solidFill>
                  <a:schemeClr val="dk1"/>
                </a:solidFill>
                <a:latin typeface="Arial Narrow"/>
                <a:ea typeface="Arial Narrow"/>
                <a:cs typeface="Arial Narrow"/>
                <a:sym typeface="Arial Narrow"/>
              </a:rPr>
              <a:t>Projenin ikonu mipmap klasörü altında bulunur. </a:t>
            </a:r>
          </a:p>
        </p:txBody>
      </p:sp>
      <p:pic>
        <p:nvPicPr>
          <p:cNvPr id="226" name="Shape 226"/>
          <p:cNvPicPr preferRelativeResize="0"/>
          <p:nvPr/>
        </p:nvPicPr>
        <p:blipFill>
          <a:blip r:embed="rId3">
            <a:alphaModFix/>
          </a:blip>
          <a:stretch>
            <a:fillRect/>
          </a:stretch>
        </p:blipFill>
        <p:spPr>
          <a:xfrm>
            <a:off x="457200" y="1007775"/>
            <a:ext cx="2439074" cy="5537700"/>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3"/>
                                        </p:tgtEl>
                                        <p:attrNameLst>
                                          <p:attrName>style.visibility</p:attrName>
                                        </p:attrNameLst>
                                      </p:cBhvr>
                                      <p:to>
                                        <p:strVal val="visible"/>
                                      </p:to>
                                    </p:set>
                                    <p:animEffect transition="in" filter="fade">
                                      <p:cBhvr>
                                        <p:cTn id="7" dur="5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p:nvPr/>
        </p:nvSpPr>
        <p:spPr>
          <a:xfrm>
            <a:off x="179388" y="260350"/>
            <a:ext cx="6659562" cy="576262"/>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232" name="Shape 232"/>
          <p:cNvSpPr txBox="1">
            <a:spLocks noGrp="1"/>
          </p:cNvSpPr>
          <p:nvPr>
            <p:ph type="title"/>
          </p:nvPr>
        </p:nvSpPr>
        <p:spPr>
          <a:xfrm>
            <a:off x="457200" y="265112"/>
            <a:ext cx="8229600" cy="59055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Android Projesi Genel Yapısı</a:t>
            </a:r>
          </a:p>
        </p:txBody>
      </p:sp>
      <p:sp>
        <p:nvSpPr>
          <p:cNvPr id="233" name="Shape 233"/>
          <p:cNvSpPr/>
          <p:nvPr/>
        </p:nvSpPr>
        <p:spPr>
          <a:xfrm>
            <a:off x="2987824" y="2492896"/>
            <a:ext cx="3672407" cy="267765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tr-TR" sz="2400" b="0" i="0" u="none" strike="noStrike" cap="none" baseline="0">
                <a:solidFill>
                  <a:schemeClr val="dk1"/>
                </a:solidFill>
                <a:latin typeface="Arial Narrow"/>
                <a:ea typeface="Arial Narrow"/>
                <a:cs typeface="Arial Narrow"/>
                <a:sym typeface="Arial Narrow"/>
              </a:rPr>
              <a:t>Bunların içerisinde en önemli olanlarından biri layout dosyalarıdır. Layout klasörü altında ekran tasarım dosyaları yer alır. Projede kullanılacak dil dosyası, stil dosyası gibi yapıları barındırır.</a:t>
            </a:r>
          </a:p>
        </p:txBody>
      </p:sp>
      <p:pic>
        <p:nvPicPr>
          <p:cNvPr id="234" name="Shape 234"/>
          <p:cNvPicPr preferRelativeResize="0"/>
          <p:nvPr/>
        </p:nvPicPr>
        <p:blipFill>
          <a:blip r:embed="rId3">
            <a:alphaModFix/>
          </a:blip>
          <a:stretch>
            <a:fillRect/>
          </a:stretch>
        </p:blipFill>
        <p:spPr>
          <a:xfrm>
            <a:off x="457200" y="1007775"/>
            <a:ext cx="2439074" cy="5537700"/>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1"/>
                                        </p:tgtEl>
                                        <p:attrNameLst>
                                          <p:attrName>style.visibility</p:attrName>
                                        </p:attrNameLst>
                                      </p:cBhvr>
                                      <p:to>
                                        <p:strVal val="visible"/>
                                      </p:to>
                                    </p:set>
                                    <p:animEffect transition="in" filter="fade">
                                      <p:cBhvr>
                                        <p:cTn id="7"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p:nvPr/>
        </p:nvSpPr>
        <p:spPr>
          <a:xfrm>
            <a:off x="179388" y="260350"/>
            <a:ext cx="6659699" cy="576300"/>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96" name="Shape 96"/>
          <p:cNvSpPr txBox="1">
            <a:spLocks noGrp="1"/>
          </p:cNvSpPr>
          <p:nvPr>
            <p:ph type="title"/>
          </p:nvPr>
        </p:nvSpPr>
        <p:spPr>
          <a:xfrm>
            <a:off x="457200" y="265112"/>
            <a:ext cx="8229600" cy="590699"/>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Android Projesi Oluşturma</a:t>
            </a:r>
          </a:p>
        </p:txBody>
      </p:sp>
      <p:sp>
        <p:nvSpPr>
          <p:cNvPr id="97" name="Shape 97"/>
          <p:cNvSpPr/>
          <p:nvPr/>
        </p:nvSpPr>
        <p:spPr>
          <a:xfrm>
            <a:off x="323524" y="1530875"/>
            <a:ext cx="7554900" cy="831000"/>
          </a:xfrm>
          <a:prstGeom prst="rect">
            <a:avLst/>
          </a:prstGeom>
          <a:noFill/>
          <a:ln>
            <a:noFill/>
          </a:ln>
        </p:spPr>
        <p:txBody>
          <a:bodyPr lIns="91425" tIns="45700" rIns="91425" bIns="45700" anchor="t" anchorCtr="0">
            <a:noAutofit/>
          </a:bodyPr>
          <a:lstStyle/>
          <a:p>
            <a:pPr lvl="0" rtl="0">
              <a:spcBef>
                <a:spcPts val="0"/>
              </a:spcBef>
              <a:buClr>
                <a:srgbClr val="000000"/>
              </a:buClr>
              <a:buSzPct val="45833"/>
              <a:buFont typeface="Arial"/>
              <a:buNone/>
            </a:pPr>
            <a:r>
              <a:rPr lang="tr-TR" sz="2400">
                <a:latin typeface="Calibri"/>
                <a:ea typeface="Calibri"/>
                <a:cs typeface="Calibri"/>
                <a:sym typeface="Calibri"/>
              </a:rPr>
              <a:t>Mobil cihazlarda yoğun olarak kullanılan mobil işletim sistemleri Android, IOS, Windows Phone işletim sistemidir. Android işletim sistemi kullanımı sürekli olarak artmaktadır. </a:t>
            </a:r>
          </a:p>
        </p:txBody>
      </p:sp>
      <p:pic>
        <p:nvPicPr>
          <p:cNvPr id="98" name="Shape 98"/>
          <p:cNvPicPr preferRelativeResize="0"/>
          <p:nvPr/>
        </p:nvPicPr>
        <p:blipFill>
          <a:blip r:embed="rId3">
            <a:alphaModFix/>
          </a:blip>
          <a:stretch>
            <a:fillRect/>
          </a:stretch>
        </p:blipFill>
        <p:spPr>
          <a:xfrm>
            <a:off x="1367825" y="3036924"/>
            <a:ext cx="6178350" cy="2800624"/>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p:nvPr/>
        </p:nvSpPr>
        <p:spPr>
          <a:xfrm>
            <a:off x="179388" y="260350"/>
            <a:ext cx="6659562" cy="576262"/>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240" name="Shape 240"/>
          <p:cNvSpPr txBox="1">
            <a:spLocks noGrp="1"/>
          </p:cNvSpPr>
          <p:nvPr>
            <p:ph type="title"/>
          </p:nvPr>
        </p:nvSpPr>
        <p:spPr>
          <a:xfrm>
            <a:off x="457200" y="265112"/>
            <a:ext cx="8229600" cy="59055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Android Projesi Genel Yapısı</a:t>
            </a:r>
          </a:p>
        </p:txBody>
      </p:sp>
      <p:sp>
        <p:nvSpPr>
          <p:cNvPr id="241" name="Shape 241"/>
          <p:cNvSpPr/>
          <p:nvPr/>
        </p:nvSpPr>
        <p:spPr>
          <a:xfrm>
            <a:off x="2987824" y="2492896"/>
            <a:ext cx="3672407" cy="267765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tr-TR" sz="2400" b="0" i="0" u="none" strike="noStrike" cap="none" baseline="0">
                <a:solidFill>
                  <a:schemeClr val="dk1"/>
                </a:solidFill>
                <a:latin typeface="Arial Narrow"/>
                <a:ea typeface="Arial Narrow"/>
                <a:cs typeface="Arial Narrow"/>
                <a:sym typeface="Arial Narrow"/>
              </a:rPr>
              <a:t>AndroidManifest dosyası android projesi için en önemli dosyadır. Bu dosya içerisinde gerekli olan izinler, projede yer alan ekranlar gibi proje ile ilgili genel bilgiler bu dosya içerisinde yer alır.</a:t>
            </a:r>
          </a:p>
        </p:txBody>
      </p:sp>
      <p:pic>
        <p:nvPicPr>
          <p:cNvPr id="242" name="Shape 242"/>
          <p:cNvPicPr preferRelativeResize="0"/>
          <p:nvPr/>
        </p:nvPicPr>
        <p:blipFill>
          <a:blip r:embed="rId3">
            <a:alphaModFix/>
          </a:blip>
          <a:stretch>
            <a:fillRect/>
          </a:stretch>
        </p:blipFill>
        <p:spPr>
          <a:xfrm>
            <a:off x="457200" y="1007775"/>
            <a:ext cx="2439074" cy="5537700"/>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9"/>
                                        </p:tgtEl>
                                        <p:attrNameLst>
                                          <p:attrName>style.visibility</p:attrName>
                                        </p:attrNameLst>
                                      </p:cBhvr>
                                      <p:to>
                                        <p:strVal val="visible"/>
                                      </p:to>
                                    </p:set>
                                    <p:animEffect transition="in" filter="fade">
                                      <p:cBhvr>
                                        <p:cTn id="7"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p:nvPr/>
        </p:nvSpPr>
        <p:spPr>
          <a:xfrm>
            <a:off x="179388" y="260350"/>
            <a:ext cx="6659562" cy="576262"/>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248" name="Shape 248"/>
          <p:cNvSpPr txBox="1">
            <a:spLocks noGrp="1"/>
          </p:cNvSpPr>
          <p:nvPr>
            <p:ph type="title"/>
          </p:nvPr>
        </p:nvSpPr>
        <p:spPr>
          <a:xfrm>
            <a:off x="457200" y="265112"/>
            <a:ext cx="8229600" cy="59055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Android Projesi Genel Yapısı</a:t>
            </a:r>
          </a:p>
        </p:txBody>
      </p:sp>
      <p:pic>
        <p:nvPicPr>
          <p:cNvPr id="249" name="Shape 249"/>
          <p:cNvPicPr preferRelativeResize="0"/>
          <p:nvPr/>
        </p:nvPicPr>
        <p:blipFill rotWithShape="1">
          <a:blip r:embed="rId3">
            <a:alphaModFix/>
          </a:blip>
          <a:srcRect/>
          <a:stretch/>
        </p:blipFill>
        <p:spPr>
          <a:xfrm>
            <a:off x="323528" y="1471612"/>
            <a:ext cx="6383877" cy="4693691"/>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fade">
                                      <p:cBhvr>
                                        <p:cTn id="7" dur="500"/>
                                        <p:tgtEl>
                                          <p:spTgt spid="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p:nvPr/>
        </p:nvSpPr>
        <p:spPr>
          <a:xfrm>
            <a:off x="179388" y="260350"/>
            <a:ext cx="6659562" cy="576262"/>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255" name="Shape 255"/>
          <p:cNvSpPr txBox="1">
            <a:spLocks noGrp="1"/>
          </p:cNvSpPr>
          <p:nvPr>
            <p:ph type="title"/>
          </p:nvPr>
        </p:nvSpPr>
        <p:spPr>
          <a:xfrm>
            <a:off x="457200" y="265112"/>
            <a:ext cx="8229600" cy="59055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Activity Sınıfı</a:t>
            </a:r>
          </a:p>
        </p:txBody>
      </p:sp>
      <p:sp>
        <p:nvSpPr>
          <p:cNvPr id="256" name="Shape 256"/>
          <p:cNvSpPr/>
          <p:nvPr/>
        </p:nvSpPr>
        <p:spPr>
          <a:xfrm>
            <a:off x="683568" y="2492896"/>
            <a:ext cx="5976664" cy="267765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tr-TR" sz="2400" b="0" i="0" u="none" strike="noStrike" cap="none" baseline="0">
                <a:solidFill>
                  <a:schemeClr val="dk1"/>
                </a:solidFill>
                <a:latin typeface="Arial Narrow"/>
                <a:ea typeface="Arial Narrow"/>
                <a:cs typeface="Arial Narrow"/>
                <a:sym typeface="Arial Narrow"/>
              </a:rPr>
              <a:t>Android uygulamaları activity’lerden oluşur. Activity’ler form uygulamalarında yer alan pencerelere karşılık gelmektedir.  Android uygulamaları birden fazla activiy’den oluşmaktadır. Activity’ler birbirinden bağımsız olabileceği gibi biribirine bağlı da olabilir. Android projesinde kullanıcıyı karşılayan bir ekran olmalıdır.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p:nvPr/>
        </p:nvSpPr>
        <p:spPr>
          <a:xfrm>
            <a:off x="179388" y="260350"/>
            <a:ext cx="6659562" cy="576262"/>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262" name="Shape 262"/>
          <p:cNvSpPr txBox="1">
            <a:spLocks noGrp="1"/>
          </p:cNvSpPr>
          <p:nvPr>
            <p:ph type="title"/>
          </p:nvPr>
        </p:nvSpPr>
        <p:spPr>
          <a:xfrm>
            <a:off x="457200" y="265112"/>
            <a:ext cx="8229600" cy="59055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Activity Sınıfı</a:t>
            </a:r>
          </a:p>
        </p:txBody>
      </p:sp>
      <p:sp>
        <p:nvSpPr>
          <p:cNvPr id="263" name="Shape 263"/>
          <p:cNvSpPr/>
          <p:nvPr/>
        </p:nvSpPr>
        <p:spPr>
          <a:xfrm>
            <a:off x="683568" y="2492896"/>
            <a:ext cx="5976664" cy="83099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tr-TR" sz="2400" b="0" i="0" u="none" strike="noStrike" cap="none" baseline="0">
                <a:solidFill>
                  <a:schemeClr val="dk1"/>
                </a:solidFill>
                <a:latin typeface="Arial Narrow"/>
                <a:ea typeface="Arial Narrow"/>
                <a:cs typeface="Arial Narrow"/>
                <a:sym typeface="Arial Narrow"/>
              </a:rPr>
              <a:t>Projemizi oluşturan sınıf Activity sınıfından miras almalıdır. </a:t>
            </a:r>
          </a:p>
        </p:txBody>
      </p:sp>
      <p:pic>
        <p:nvPicPr>
          <p:cNvPr id="264" name="Shape 264"/>
          <p:cNvPicPr preferRelativeResize="0"/>
          <p:nvPr/>
        </p:nvPicPr>
        <p:blipFill rotWithShape="1">
          <a:blip r:embed="rId3">
            <a:alphaModFix/>
          </a:blip>
          <a:srcRect/>
          <a:stretch/>
        </p:blipFill>
        <p:spPr>
          <a:xfrm>
            <a:off x="827583" y="3233836"/>
            <a:ext cx="5184575" cy="1779339"/>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1"/>
                                        </p:tgtEl>
                                        <p:attrNameLst>
                                          <p:attrName>style.visibility</p:attrName>
                                        </p:attrNameLst>
                                      </p:cBhvr>
                                      <p:to>
                                        <p:strVal val="visible"/>
                                      </p:to>
                                    </p:set>
                                    <p:animEffect transition="in" filter="fade">
                                      <p:cBhvr>
                                        <p:cTn id="7" dur="500"/>
                                        <p:tgtEl>
                                          <p:spTgt spid="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p:nvPr/>
        </p:nvSpPr>
        <p:spPr>
          <a:xfrm>
            <a:off x="179388" y="260350"/>
            <a:ext cx="6659562" cy="576262"/>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270" name="Shape 270"/>
          <p:cNvSpPr txBox="1">
            <a:spLocks noGrp="1"/>
          </p:cNvSpPr>
          <p:nvPr>
            <p:ph type="title"/>
          </p:nvPr>
        </p:nvSpPr>
        <p:spPr>
          <a:xfrm>
            <a:off x="457200" y="265112"/>
            <a:ext cx="8229600" cy="59055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Activity Sınıfı</a:t>
            </a:r>
          </a:p>
        </p:txBody>
      </p:sp>
      <p:sp>
        <p:nvSpPr>
          <p:cNvPr id="271" name="Shape 271"/>
          <p:cNvSpPr/>
          <p:nvPr/>
        </p:nvSpPr>
        <p:spPr>
          <a:xfrm>
            <a:off x="683568" y="2492896"/>
            <a:ext cx="5976664" cy="83099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tr-TR" sz="2400" b="0" i="0" u="none" strike="noStrike" cap="none" baseline="0">
                <a:solidFill>
                  <a:schemeClr val="dk1"/>
                </a:solidFill>
                <a:latin typeface="Arial Narrow"/>
                <a:ea typeface="Arial Narrow"/>
                <a:cs typeface="Arial Narrow"/>
                <a:sym typeface="Arial Narrow"/>
              </a:rPr>
              <a:t>Oluşturulan Activity’lerin AndroidManifest dosyası içerisinde tanımlanmış olması gerekir.</a:t>
            </a:r>
          </a:p>
        </p:txBody>
      </p:sp>
      <p:pic>
        <p:nvPicPr>
          <p:cNvPr id="272" name="Shape 272"/>
          <p:cNvPicPr preferRelativeResize="0"/>
          <p:nvPr/>
        </p:nvPicPr>
        <p:blipFill rotWithShape="1">
          <a:blip r:embed="rId3">
            <a:alphaModFix/>
          </a:blip>
          <a:srcRect/>
          <a:stretch/>
        </p:blipFill>
        <p:spPr>
          <a:xfrm>
            <a:off x="683568" y="3300198"/>
            <a:ext cx="6155382" cy="2937114"/>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9"/>
                                        </p:tgtEl>
                                        <p:attrNameLst>
                                          <p:attrName>style.visibility</p:attrName>
                                        </p:attrNameLst>
                                      </p:cBhvr>
                                      <p:to>
                                        <p:strVal val="visible"/>
                                      </p:to>
                                    </p:set>
                                    <p:animEffect transition="in" filter="fade">
                                      <p:cBhvr>
                                        <p:cTn id="7" dur="500"/>
                                        <p:tgtEl>
                                          <p:spTgt spid="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p:nvPr/>
        </p:nvSpPr>
        <p:spPr>
          <a:xfrm>
            <a:off x="179388" y="260350"/>
            <a:ext cx="6659562" cy="576262"/>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278" name="Shape 278"/>
          <p:cNvSpPr txBox="1">
            <a:spLocks noGrp="1"/>
          </p:cNvSpPr>
          <p:nvPr>
            <p:ph type="title"/>
          </p:nvPr>
        </p:nvSpPr>
        <p:spPr>
          <a:xfrm>
            <a:off x="457200" y="265112"/>
            <a:ext cx="8229600" cy="59055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Activity Sınıfı</a:t>
            </a:r>
          </a:p>
        </p:txBody>
      </p:sp>
      <p:sp>
        <p:nvSpPr>
          <p:cNvPr id="279" name="Shape 279"/>
          <p:cNvSpPr/>
          <p:nvPr/>
        </p:nvSpPr>
        <p:spPr>
          <a:xfrm>
            <a:off x="683568" y="2060848"/>
            <a:ext cx="5976664" cy="452431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tr-TR" sz="2400" b="0" i="0" u="none" strike="noStrike" cap="none" baseline="0">
                <a:solidFill>
                  <a:schemeClr val="dk1"/>
                </a:solidFill>
                <a:latin typeface="Arial Narrow"/>
                <a:ea typeface="Arial Narrow"/>
                <a:cs typeface="Arial Narrow"/>
                <a:sym typeface="Arial Narrow"/>
              </a:rPr>
              <a:t>AndroidManifest dosyası içerisinde bulunan Activity’lerden birinin LAUNCHER olarak belirlenmiş olması gerekir. LAUNCHER olan activity uygulama başladığında kullanıcının karşısına çıkacak ekrandır. </a:t>
            </a:r>
          </a:p>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a:p>
            <a:pPr marL="0" marR="0" lvl="0" indent="0" algn="l" rtl="0">
              <a:spcBef>
                <a:spcPts val="0"/>
              </a:spcBef>
              <a:spcAft>
                <a:spcPts val="0"/>
              </a:spcAft>
              <a:buSzPct val="25000"/>
              <a:buNone/>
            </a:pPr>
            <a:r>
              <a:rPr lang="tr-TR" sz="2400" b="0" i="0" u="none" strike="noStrike" cap="none" baseline="0">
                <a:solidFill>
                  <a:schemeClr val="dk1"/>
                </a:solidFill>
                <a:latin typeface="Arial Narrow"/>
                <a:ea typeface="Arial Narrow"/>
                <a:cs typeface="Arial Narrow"/>
                <a:sym typeface="Arial Narrow"/>
              </a:rPr>
              <a:t>Uygulama çalıştırıldığında Activity’nin OnCreate metodu çalıştırılır.</a:t>
            </a:r>
          </a:p>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a:p>
            <a:pPr marL="0" marR="0" lvl="0" indent="0" algn="l" rtl="0">
              <a:spcBef>
                <a:spcPts val="0"/>
              </a:spcBef>
              <a:spcAft>
                <a:spcPts val="0"/>
              </a:spcAft>
              <a:buSzPct val="25000"/>
              <a:buNone/>
            </a:pPr>
            <a:r>
              <a:rPr lang="tr-TR" sz="2400" b="0" i="0" u="none" strike="noStrike" cap="none" baseline="0">
                <a:solidFill>
                  <a:schemeClr val="dk1"/>
                </a:solidFill>
                <a:latin typeface="Arial Narrow"/>
                <a:ea typeface="Arial Narrow"/>
                <a:cs typeface="Arial Narrow"/>
                <a:sym typeface="Arial Narrow"/>
              </a:rPr>
              <a:t>Activity’lerin setContentView metodu ile tanımlanan Layoutlardan birinin yüklenmesiyle ekranda gösterilmesi sağlanmalıdır.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5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p:nvPr/>
        </p:nvSpPr>
        <p:spPr>
          <a:xfrm>
            <a:off x="179388" y="260350"/>
            <a:ext cx="6659562" cy="576262"/>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285" name="Shape 285"/>
          <p:cNvSpPr txBox="1">
            <a:spLocks noGrp="1"/>
          </p:cNvSpPr>
          <p:nvPr>
            <p:ph type="title"/>
          </p:nvPr>
        </p:nvSpPr>
        <p:spPr>
          <a:xfrm>
            <a:off x="457200" y="265112"/>
            <a:ext cx="8229600" cy="59055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Activity Sınıfı</a:t>
            </a:r>
          </a:p>
        </p:txBody>
      </p:sp>
      <p:sp>
        <p:nvSpPr>
          <p:cNvPr id="286" name="Shape 286"/>
          <p:cNvSpPr/>
          <p:nvPr/>
        </p:nvSpPr>
        <p:spPr>
          <a:xfrm>
            <a:off x="683568" y="2492896"/>
            <a:ext cx="6912767" cy="224676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tr-TR" sz="2000" b="1" i="1" u="none" strike="noStrike" cap="none" baseline="0">
                <a:solidFill>
                  <a:schemeClr val="dk1"/>
                </a:solidFill>
                <a:latin typeface="Arial Narrow"/>
                <a:ea typeface="Arial Narrow"/>
                <a:cs typeface="Arial Narrow"/>
                <a:sym typeface="Arial Narrow"/>
              </a:rPr>
              <a:t>public</a:t>
            </a:r>
            <a:r>
              <a:rPr lang="tr-TR" sz="2000" b="0" i="1" u="none" strike="noStrike" cap="none" baseline="0">
                <a:solidFill>
                  <a:schemeClr val="dk1"/>
                </a:solidFill>
                <a:latin typeface="Arial Narrow"/>
                <a:ea typeface="Arial Narrow"/>
                <a:cs typeface="Arial Narrow"/>
                <a:sym typeface="Arial Narrow"/>
              </a:rPr>
              <a:t> </a:t>
            </a:r>
            <a:r>
              <a:rPr lang="tr-TR" sz="2000" b="1" i="1" u="none" strike="noStrike" cap="none" baseline="0">
                <a:solidFill>
                  <a:schemeClr val="dk1"/>
                </a:solidFill>
                <a:latin typeface="Arial Narrow"/>
                <a:ea typeface="Arial Narrow"/>
                <a:cs typeface="Arial Narrow"/>
                <a:sym typeface="Arial Narrow"/>
              </a:rPr>
              <a:t>class</a:t>
            </a:r>
            <a:r>
              <a:rPr lang="tr-TR" sz="2000" b="0" i="1" u="none" strike="noStrike" cap="none" baseline="0">
                <a:solidFill>
                  <a:schemeClr val="dk1"/>
                </a:solidFill>
                <a:latin typeface="Arial Narrow"/>
                <a:ea typeface="Arial Narrow"/>
                <a:cs typeface="Arial Narrow"/>
                <a:sym typeface="Arial Narrow"/>
              </a:rPr>
              <a:t> MainActivity </a:t>
            </a:r>
            <a:r>
              <a:rPr lang="tr-TR" sz="2000" b="1" i="1" u="none" strike="noStrike" cap="none" baseline="0">
                <a:solidFill>
                  <a:schemeClr val="dk1"/>
                </a:solidFill>
                <a:latin typeface="Arial Narrow"/>
                <a:ea typeface="Arial Narrow"/>
                <a:cs typeface="Arial Narrow"/>
                <a:sym typeface="Arial Narrow"/>
              </a:rPr>
              <a:t>extends</a:t>
            </a:r>
            <a:r>
              <a:rPr lang="tr-TR" sz="2000" b="0" i="1" u="none" strike="noStrike" cap="none" baseline="0">
                <a:solidFill>
                  <a:schemeClr val="dk1"/>
                </a:solidFill>
                <a:latin typeface="Arial Narrow"/>
                <a:ea typeface="Arial Narrow"/>
                <a:cs typeface="Arial Narrow"/>
                <a:sym typeface="Arial Narrow"/>
              </a:rPr>
              <a:t> Activity {</a:t>
            </a:r>
          </a:p>
          <a:p>
            <a:pPr marL="0" marR="0" lvl="0" indent="0" algn="l" rtl="0">
              <a:spcBef>
                <a:spcPts val="0"/>
              </a:spcBef>
              <a:spcAft>
                <a:spcPts val="0"/>
              </a:spcAft>
              <a:buSzPct val="25000"/>
              <a:buNone/>
            </a:pPr>
            <a:r>
              <a:rPr lang="tr-TR" sz="2000" b="0" i="1" u="none" strike="noStrike" cap="none" baseline="0">
                <a:solidFill>
                  <a:schemeClr val="dk1"/>
                </a:solidFill>
                <a:latin typeface="Arial Narrow"/>
                <a:ea typeface="Arial Narrow"/>
                <a:cs typeface="Arial Narrow"/>
                <a:sym typeface="Arial Narrow"/>
              </a:rPr>
              <a:t> </a:t>
            </a:r>
          </a:p>
          <a:p>
            <a:pPr marL="0" marR="0" lvl="0" indent="0" algn="l" rtl="0">
              <a:spcBef>
                <a:spcPts val="0"/>
              </a:spcBef>
              <a:spcAft>
                <a:spcPts val="0"/>
              </a:spcAft>
              <a:buSzPct val="25000"/>
              <a:buNone/>
            </a:pPr>
            <a:r>
              <a:rPr lang="tr-TR" sz="2000" b="0" i="1" u="none" strike="noStrike" cap="none" baseline="0">
                <a:solidFill>
                  <a:schemeClr val="dk1"/>
                </a:solidFill>
                <a:latin typeface="Arial Narrow"/>
                <a:ea typeface="Arial Narrow"/>
                <a:cs typeface="Arial Narrow"/>
                <a:sym typeface="Arial Narrow"/>
              </a:rPr>
              <a:t>	@Override</a:t>
            </a:r>
          </a:p>
          <a:p>
            <a:pPr marL="0" marR="0" lvl="0" indent="0" algn="l" rtl="0">
              <a:spcBef>
                <a:spcPts val="0"/>
              </a:spcBef>
              <a:spcAft>
                <a:spcPts val="0"/>
              </a:spcAft>
              <a:buSzPct val="25000"/>
              <a:buNone/>
            </a:pPr>
            <a:r>
              <a:rPr lang="tr-TR" sz="2000" b="0" i="1" u="none" strike="noStrike" cap="none" baseline="0">
                <a:solidFill>
                  <a:schemeClr val="dk1"/>
                </a:solidFill>
                <a:latin typeface="Arial Narrow"/>
                <a:ea typeface="Arial Narrow"/>
                <a:cs typeface="Arial Narrow"/>
                <a:sym typeface="Arial Narrow"/>
              </a:rPr>
              <a:t>	</a:t>
            </a:r>
            <a:r>
              <a:rPr lang="tr-TR" sz="2000" b="1" i="1" u="none" strike="noStrike" cap="none" baseline="0">
                <a:solidFill>
                  <a:schemeClr val="dk1"/>
                </a:solidFill>
                <a:latin typeface="Arial Narrow"/>
                <a:ea typeface="Arial Narrow"/>
                <a:cs typeface="Arial Narrow"/>
                <a:sym typeface="Arial Narrow"/>
              </a:rPr>
              <a:t>protected</a:t>
            </a:r>
            <a:r>
              <a:rPr lang="tr-TR" sz="2000" b="0" i="1" u="none" strike="noStrike" cap="none" baseline="0">
                <a:solidFill>
                  <a:schemeClr val="dk1"/>
                </a:solidFill>
                <a:latin typeface="Arial Narrow"/>
                <a:ea typeface="Arial Narrow"/>
                <a:cs typeface="Arial Narrow"/>
                <a:sym typeface="Arial Narrow"/>
              </a:rPr>
              <a:t> </a:t>
            </a:r>
            <a:r>
              <a:rPr lang="tr-TR" sz="2000" b="1" i="1" u="none" strike="noStrike" cap="none" baseline="0">
                <a:solidFill>
                  <a:schemeClr val="dk1"/>
                </a:solidFill>
                <a:latin typeface="Arial Narrow"/>
                <a:ea typeface="Arial Narrow"/>
                <a:cs typeface="Arial Narrow"/>
                <a:sym typeface="Arial Narrow"/>
              </a:rPr>
              <a:t>void</a:t>
            </a:r>
            <a:r>
              <a:rPr lang="tr-TR" sz="2000" b="0" i="1" u="none" strike="noStrike" cap="none" baseline="0">
                <a:solidFill>
                  <a:schemeClr val="dk1"/>
                </a:solidFill>
                <a:latin typeface="Arial Narrow"/>
                <a:ea typeface="Arial Narrow"/>
                <a:cs typeface="Arial Narrow"/>
                <a:sym typeface="Arial Narrow"/>
              </a:rPr>
              <a:t> onCreate(Bundle savedInstanceState) {</a:t>
            </a:r>
          </a:p>
          <a:p>
            <a:pPr marL="0" marR="0" lvl="0" indent="0" algn="l" rtl="0">
              <a:spcBef>
                <a:spcPts val="0"/>
              </a:spcBef>
              <a:spcAft>
                <a:spcPts val="0"/>
              </a:spcAft>
              <a:buSzPct val="25000"/>
              <a:buNone/>
            </a:pPr>
            <a:r>
              <a:rPr lang="tr-TR" sz="2000" b="0" i="1" u="none" strike="noStrike" cap="none" baseline="0">
                <a:solidFill>
                  <a:schemeClr val="dk1"/>
                </a:solidFill>
                <a:latin typeface="Arial Narrow"/>
                <a:ea typeface="Arial Narrow"/>
                <a:cs typeface="Arial Narrow"/>
                <a:sym typeface="Arial Narrow"/>
              </a:rPr>
              <a:t>		</a:t>
            </a:r>
            <a:r>
              <a:rPr lang="tr-TR" sz="2000" b="1" i="1" u="none" strike="noStrike" cap="none" baseline="0">
                <a:solidFill>
                  <a:schemeClr val="dk1"/>
                </a:solidFill>
                <a:latin typeface="Arial Narrow"/>
                <a:ea typeface="Arial Narrow"/>
                <a:cs typeface="Arial Narrow"/>
                <a:sym typeface="Arial Narrow"/>
              </a:rPr>
              <a:t>super</a:t>
            </a:r>
            <a:r>
              <a:rPr lang="tr-TR" sz="2000" b="0" i="1" u="none" strike="noStrike" cap="none" baseline="0">
                <a:solidFill>
                  <a:schemeClr val="dk1"/>
                </a:solidFill>
                <a:latin typeface="Arial Narrow"/>
                <a:ea typeface="Arial Narrow"/>
                <a:cs typeface="Arial Narrow"/>
                <a:sym typeface="Arial Narrow"/>
              </a:rPr>
              <a:t>.onCreate(savedInstanceState);</a:t>
            </a:r>
          </a:p>
          <a:p>
            <a:pPr marL="0" marR="0" lvl="0" indent="0" algn="l" rtl="0">
              <a:spcBef>
                <a:spcPts val="0"/>
              </a:spcBef>
              <a:spcAft>
                <a:spcPts val="0"/>
              </a:spcAft>
              <a:buSzPct val="25000"/>
              <a:buNone/>
            </a:pPr>
            <a:r>
              <a:rPr lang="tr-TR" sz="2000" b="0" i="1" u="none" strike="noStrike" cap="none" baseline="0">
                <a:solidFill>
                  <a:schemeClr val="dk1"/>
                </a:solidFill>
                <a:latin typeface="Arial Narrow"/>
                <a:ea typeface="Arial Narrow"/>
                <a:cs typeface="Arial Narrow"/>
                <a:sym typeface="Arial Narrow"/>
              </a:rPr>
              <a:t>		setContentView(R.layout.activity_main);</a:t>
            </a:r>
          </a:p>
          <a:p>
            <a:pPr marL="0" marR="0" lvl="0" indent="0" algn="l" rtl="0">
              <a:spcBef>
                <a:spcPts val="0"/>
              </a:spcBef>
              <a:spcAft>
                <a:spcPts val="0"/>
              </a:spcAft>
              <a:buSzPct val="25000"/>
              <a:buNone/>
            </a:pPr>
            <a:r>
              <a:rPr lang="tr-TR" sz="2000" b="0" i="1" u="none" strike="noStrike" cap="none" baseline="0">
                <a:solidFill>
                  <a:schemeClr val="dk1"/>
                </a:solidFill>
                <a:latin typeface="Arial Narrow"/>
                <a:ea typeface="Arial Narrow"/>
                <a:cs typeface="Arial Narrow"/>
                <a:sym typeface="Arial Narrow"/>
              </a:rPr>
              <a:t>		Button buton=(Button) findViewById(R.id.button);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p:nvPr/>
        </p:nvSpPr>
        <p:spPr>
          <a:xfrm>
            <a:off x="179388" y="260350"/>
            <a:ext cx="6659562" cy="576262"/>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292" name="Shape 292"/>
          <p:cNvSpPr txBox="1">
            <a:spLocks noGrp="1"/>
          </p:cNvSpPr>
          <p:nvPr>
            <p:ph type="title"/>
          </p:nvPr>
        </p:nvSpPr>
        <p:spPr>
          <a:xfrm>
            <a:off x="457200" y="265112"/>
            <a:ext cx="8229600" cy="59055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Activity Yaşam Döngüsü</a:t>
            </a:r>
          </a:p>
        </p:txBody>
      </p:sp>
      <p:pic>
        <p:nvPicPr>
          <p:cNvPr id="293" name="Shape 293"/>
          <p:cNvPicPr preferRelativeResize="0"/>
          <p:nvPr/>
        </p:nvPicPr>
        <p:blipFill rotWithShape="1">
          <a:blip r:embed="rId3">
            <a:alphaModFix/>
          </a:blip>
          <a:srcRect/>
          <a:stretch/>
        </p:blipFill>
        <p:spPr>
          <a:xfrm>
            <a:off x="3358523" y="135251"/>
            <a:ext cx="4369799" cy="6652499"/>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1"/>
                                        </p:tgtEl>
                                        <p:attrNameLst>
                                          <p:attrName>style.visibility</p:attrName>
                                        </p:attrNameLst>
                                      </p:cBhvr>
                                      <p:to>
                                        <p:strVal val="visible"/>
                                      </p:to>
                                    </p:set>
                                    <p:animEffect transition="in" filter="fade">
                                      <p:cBhvr>
                                        <p:cTn id="7" dur="500"/>
                                        <p:tgtEl>
                                          <p:spTgt spid="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p:nvPr/>
        </p:nvSpPr>
        <p:spPr>
          <a:xfrm>
            <a:off x="179388" y="260350"/>
            <a:ext cx="6659562" cy="576262"/>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299" name="Shape 299"/>
          <p:cNvSpPr txBox="1">
            <a:spLocks noGrp="1"/>
          </p:cNvSpPr>
          <p:nvPr>
            <p:ph type="title"/>
          </p:nvPr>
        </p:nvSpPr>
        <p:spPr>
          <a:xfrm>
            <a:off x="457200" y="265112"/>
            <a:ext cx="8229600" cy="59055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Activity Yaşam Döngüsü</a:t>
            </a:r>
          </a:p>
        </p:txBody>
      </p:sp>
      <p:sp>
        <p:nvSpPr>
          <p:cNvPr id="300" name="Shape 300"/>
          <p:cNvSpPr/>
          <p:nvPr/>
        </p:nvSpPr>
        <p:spPr>
          <a:xfrm>
            <a:off x="683568" y="2060848"/>
            <a:ext cx="5976664" cy="4154983"/>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tr-TR" sz="2400" b="0" i="0" u="none" strike="noStrike" cap="none" baseline="0">
                <a:solidFill>
                  <a:schemeClr val="dk1"/>
                </a:solidFill>
                <a:latin typeface="Arial Narrow"/>
                <a:ea typeface="Arial Narrow"/>
                <a:cs typeface="Arial Narrow"/>
                <a:sym typeface="Arial Narrow"/>
              </a:rPr>
              <a:t>onCreate: Activity ilk başlatıldığında çalışır. Bir kere başlatıldıktan Activity durdurulmadığı sürece bir saha çağrılmaz.</a:t>
            </a:r>
          </a:p>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a:p>
            <a:pPr marL="0" marR="0" lvl="0" indent="0" algn="l" rtl="0">
              <a:spcBef>
                <a:spcPts val="0"/>
              </a:spcBef>
              <a:spcAft>
                <a:spcPts val="0"/>
              </a:spcAft>
              <a:buSzPct val="25000"/>
              <a:buNone/>
            </a:pPr>
            <a:r>
              <a:rPr lang="tr-TR" sz="2400" b="0" i="0" u="none" strike="noStrike" cap="none" baseline="0">
                <a:solidFill>
                  <a:schemeClr val="dk1"/>
                </a:solidFill>
                <a:latin typeface="Arial Narrow"/>
                <a:ea typeface="Arial Narrow"/>
                <a:cs typeface="Arial Narrow"/>
                <a:sym typeface="Arial Narrow"/>
              </a:rPr>
              <a:t>onStart: onCreate metodu çalıştırılıp ekran kullanıcıya gösterildikten sonra onStart metodu çağrılır. Activity bellekte yeralır.</a:t>
            </a:r>
          </a:p>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a:p>
            <a:pPr marL="0" marR="0" lvl="0" indent="0" algn="l" rtl="0">
              <a:spcBef>
                <a:spcPts val="0"/>
              </a:spcBef>
              <a:spcAft>
                <a:spcPts val="0"/>
              </a:spcAft>
              <a:buSzPct val="25000"/>
              <a:buNone/>
            </a:pPr>
            <a:r>
              <a:rPr lang="tr-TR" sz="2400" b="0" i="0" u="none" strike="noStrike" cap="none" baseline="0">
                <a:solidFill>
                  <a:schemeClr val="dk1"/>
                </a:solidFill>
                <a:latin typeface="Arial Narrow"/>
                <a:ea typeface="Arial Narrow"/>
                <a:cs typeface="Arial Narrow"/>
                <a:sym typeface="Arial Narrow"/>
              </a:rPr>
              <a:t>onResume: Projeye ile ilgili bilgiler alındıktan sonra proje çalıştırılır. Activity durdurulup aynı activity’ye tekrar dönüldüğünde bu metod tekrar çalıştırılır.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fade">
                                      <p:cBhvr>
                                        <p:cTn id="7" dur="500"/>
                                        <p:tgtEl>
                                          <p:spTgt spid="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p:nvPr/>
        </p:nvSpPr>
        <p:spPr>
          <a:xfrm>
            <a:off x="179388" y="260350"/>
            <a:ext cx="6659562" cy="576262"/>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306" name="Shape 306"/>
          <p:cNvSpPr txBox="1">
            <a:spLocks noGrp="1"/>
          </p:cNvSpPr>
          <p:nvPr>
            <p:ph type="title"/>
          </p:nvPr>
        </p:nvSpPr>
        <p:spPr>
          <a:xfrm>
            <a:off x="457200" y="265112"/>
            <a:ext cx="8229600" cy="59055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Activity Yaşam Döngüsü</a:t>
            </a:r>
          </a:p>
        </p:txBody>
      </p:sp>
      <p:sp>
        <p:nvSpPr>
          <p:cNvPr id="307" name="Shape 307"/>
          <p:cNvSpPr/>
          <p:nvPr/>
        </p:nvSpPr>
        <p:spPr>
          <a:xfrm>
            <a:off x="689395" y="1772816"/>
            <a:ext cx="5976664" cy="489364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tr-TR" sz="2400" b="0" i="0" u="none" strike="noStrike" cap="none" baseline="0">
                <a:solidFill>
                  <a:schemeClr val="dk1"/>
                </a:solidFill>
                <a:latin typeface="Arial Narrow"/>
                <a:ea typeface="Arial Narrow"/>
                <a:cs typeface="Arial Narrow"/>
                <a:sym typeface="Arial Narrow"/>
              </a:rPr>
              <a:t>onPause:  Activity’nin çalışması başka bir Activity’ye geçmişse bu metod devreye girer ve bilgilerin kaydedilmesi sağlanır. Gerekli olmayan kaynaklar serbest bırakılır.</a:t>
            </a:r>
          </a:p>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a:p>
            <a:pPr marL="0" marR="0" lvl="0" indent="0" algn="l" rtl="0">
              <a:spcBef>
                <a:spcPts val="0"/>
              </a:spcBef>
              <a:spcAft>
                <a:spcPts val="0"/>
              </a:spcAft>
              <a:buSzPct val="25000"/>
              <a:buNone/>
            </a:pPr>
            <a:r>
              <a:rPr lang="tr-TR" sz="2400" b="0" i="0" u="none" strike="noStrike" cap="none" baseline="0">
                <a:solidFill>
                  <a:schemeClr val="dk1"/>
                </a:solidFill>
                <a:latin typeface="Arial Narrow"/>
                <a:ea typeface="Arial Narrow"/>
                <a:cs typeface="Arial Narrow"/>
                <a:sym typeface="Arial Narrow"/>
              </a:rPr>
              <a:t>onStop: Uygulama uzun süre kullanılmazsa activity’nin çalıştırılması farklı bir activity’de uzun süre kalırsa bellek ve diğer kaynakların kullanımı için kaynaklar serbest bırakılır.</a:t>
            </a:r>
          </a:p>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a:p>
            <a:pPr marL="0" marR="0" lvl="0" indent="0" algn="l" rtl="0">
              <a:spcBef>
                <a:spcPts val="0"/>
              </a:spcBef>
              <a:spcAft>
                <a:spcPts val="0"/>
              </a:spcAft>
              <a:buSzPct val="25000"/>
              <a:buNone/>
            </a:pPr>
            <a:r>
              <a:rPr lang="tr-TR" sz="2400" b="0" i="0" u="none" strike="noStrike" cap="none" baseline="0">
                <a:solidFill>
                  <a:schemeClr val="dk1"/>
                </a:solidFill>
                <a:latin typeface="Arial Narrow"/>
                <a:ea typeface="Arial Narrow"/>
                <a:cs typeface="Arial Narrow"/>
                <a:sym typeface="Arial Narrow"/>
              </a:rPr>
              <a:t>onDestroy: Uygulama bellekten silindiğinde devreye girer. Bütün kaynakları serbest bırakılır. Bütün bağlantılar koparılır.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fade">
                                      <p:cBhvr>
                                        <p:cTn id="7" dur="500"/>
                                        <p:tgtEl>
                                          <p:spTgt spid="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p:nvPr/>
        </p:nvSpPr>
        <p:spPr>
          <a:xfrm>
            <a:off x="179388" y="260350"/>
            <a:ext cx="6659699" cy="576300"/>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104" name="Shape 104"/>
          <p:cNvSpPr txBox="1">
            <a:spLocks noGrp="1"/>
          </p:cNvSpPr>
          <p:nvPr>
            <p:ph type="title"/>
          </p:nvPr>
        </p:nvSpPr>
        <p:spPr>
          <a:xfrm>
            <a:off x="457200" y="265112"/>
            <a:ext cx="8229600" cy="590699"/>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Android Projesi Oluşturma</a:t>
            </a:r>
          </a:p>
        </p:txBody>
      </p:sp>
      <p:sp>
        <p:nvSpPr>
          <p:cNvPr id="105" name="Shape 105"/>
          <p:cNvSpPr/>
          <p:nvPr/>
        </p:nvSpPr>
        <p:spPr>
          <a:xfrm>
            <a:off x="323528" y="1530871"/>
            <a:ext cx="7056899" cy="831000"/>
          </a:xfrm>
          <a:prstGeom prst="rect">
            <a:avLst/>
          </a:prstGeom>
          <a:noFill/>
          <a:ln>
            <a:noFill/>
          </a:ln>
        </p:spPr>
        <p:txBody>
          <a:bodyPr lIns="91425" tIns="45700" rIns="91425" bIns="45700" anchor="t" anchorCtr="0">
            <a:noAutofit/>
          </a:bodyPr>
          <a:lstStyle/>
          <a:p>
            <a:pPr marL="457200" lvl="0" indent="-381000" rtl="0">
              <a:spcBef>
                <a:spcPts val="0"/>
              </a:spcBef>
              <a:buSzPct val="100000"/>
              <a:buFont typeface="Calibri"/>
              <a:buChar char="●"/>
            </a:pPr>
            <a:r>
              <a:rPr lang="tr-TR" sz="2400">
                <a:latin typeface="Calibri"/>
                <a:ea typeface="Calibri"/>
                <a:cs typeface="Calibri"/>
                <a:sym typeface="Calibri"/>
              </a:rPr>
              <a:t>Android programı geliştirmek amacıyla yaklaşık olarak 2 yıldır Eclipse yerine Android Studio kullanılmaktadır.</a:t>
            </a:r>
          </a:p>
          <a:p>
            <a:pPr marL="457200" lvl="0" indent="-381000" rtl="0">
              <a:spcBef>
                <a:spcPts val="0"/>
              </a:spcBef>
              <a:buSzPct val="100000"/>
              <a:buFont typeface="Calibri"/>
              <a:buChar char="●"/>
            </a:pPr>
            <a:r>
              <a:rPr lang="tr-TR" sz="2400">
                <a:latin typeface="Calibri"/>
                <a:ea typeface="Calibri"/>
                <a:cs typeface="Calibri"/>
                <a:sym typeface="Calibri"/>
              </a:rPr>
              <a:t>Android Studio Google tarafından desteklenen geliştirme ortamıdır. </a:t>
            </a:r>
          </a:p>
          <a:p>
            <a:pPr marL="457200" lvl="0" indent="-381000" rtl="0">
              <a:spcBef>
                <a:spcPts val="0"/>
              </a:spcBef>
              <a:buSzPct val="100000"/>
              <a:buFont typeface="Calibri"/>
              <a:buChar char="●"/>
            </a:pPr>
            <a:r>
              <a:rPr lang="tr-TR" sz="2400">
                <a:latin typeface="Calibri"/>
                <a:ea typeface="Calibri"/>
                <a:cs typeface="Calibri"/>
                <a:sym typeface="Calibri"/>
              </a:rPr>
              <a:t>Android Studio ile birçok yenilik gelmektedir. Bu yeniliklerden biri de kolay kütüphane eklenebilmesidir.  </a:t>
            </a:r>
          </a:p>
          <a:p>
            <a:pPr marL="457200" lvl="0" indent="-381000" rtl="0">
              <a:spcBef>
                <a:spcPts val="0"/>
              </a:spcBef>
              <a:buSzPct val="100000"/>
              <a:buFont typeface="Calibri"/>
              <a:buChar char="●"/>
            </a:pPr>
            <a:r>
              <a:rPr lang="tr-TR" sz="2400">
                <a:latin typeface="Calibri"/>
                <a:ea typeface="Calibri"/>
                <a:cs typeface="Calibri"/>
                <a:sym typeface="Calibri"/>
              </a:rPr>
              <a:t>Gradle tabanlı proje geliştirme imkanı sunmaktadır. Eclipse’den farklı olarak Android Studio’da klasör yapısı daha farklıdır.</a:t>
            </a:r>
          </a:p>
          <a:p>
            <a:pPr marL="0" marR="0" lvl="0" indent="0" algn="l" rtl="0">
              <a:spcBef>
                <a:spcPts val="0"/>
              </a:spcBef>
              <a:spcAft>
                <a:spcPts val="0"/>
              </a:spcAft>
              <a:buNone/>
            </a:pPr>
            <a:endParaRPr sz="2400">
              <a:solidFill>
                <a:schemeClr val="dk1"/>
              </a:solidFill>
              <a:latin typeface="Arial Narrow"/>
              <a:ea typeface="Arial Narrow"/>
              <a:cs typeface="Arial Narrow"/>
              <a:sym typeface="Arial Narrow"/>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p:nvPr/>
        </p:nvSpPr>
        <p:spPr>
          <a:xfrm>
            <a:off x="179388" y="260350"/>
            <a:ext cx="6659562" cy="576262"/>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313" name="Shape 313"/>
          <p:cNvSpPr txBox="1">
            <a:spLocks noGrp="1"/>
          </p:cNvSpPr>
          <p:nvPr>
            <p:ph type="title"/>
          </p:nvPr>
        </p:nvSpPr>
        <p:spPr>
          <a:xfrm>
            <a:off x="457200" y="265112"/>
            <a:ext cx="8229600" cy="59055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Layout (Ekran Tasarımı)</a:t>
            </a:r>
          </a:p>
        </p:txBody>
      </p:sp>
      <p:sp>
        <p:nvSpPr>
          <p:cNvPr id="314" name="Shape 314"/>
          <p:cNvSpPr/>
          <p:nvPr/>
        </p:nvSpPr>
        <p:spPr>
          <a:xfrm>
            <a:off x="689393" y="1772816"/>
            <a:ext cx="6690917" cy="452431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tr-TR" sz="2400" b="0" i="0" u="none" strike="noStrike" cap="none" baseline="0">
                <a:solidFill>
                  <a:schemeClr val="dk1"/>
                </a:solidFill>
                <a:latin typeface="Arial Narrow"/>
                <a:ea typeface="Arial Narrow"/>
                <a:cs typeface="Arial Narrow"/>
                <a:sym typeface="Arial Narrow"/>
              </a:rPr>
              <a:t>Ekran tasarımı için res klasörü içerisinde yer alan Layout altında bulunan projeyi oluşturma sırasında belirlenen layout açılır. Ekranda yer alacak bileşenler burada tanımlanır. Özellikleri burada belirlenir. Bileşenlerin ekranda nasıl yerleşeceği yine burada belirlenir. </a:t>
            </a:r>
          </a:p>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a:p>
            <a:pPr marL="0" marR="0" lvl="0" indent="0" algn="l" rtl="0">
              <a:spcBef>
                <a:spcPts val="0"/>
              </a:spcBef>
              <a:spcAft>
                <a:spcPts val="0"/>
              </a:spcAft>
              <a:buSzPct val="25000"/>
              <a:buNone/>
            </a:pPr>
            <a:r>
              <a:rPr lang="tr-TR" sz="2400" b="0" i="0" u="none" strike="noStrike" cap="none" baseline="0">
                <a:solidFill>
                  <a:schemeClr val="dk1"/>
                </a:solidFill>
                <a:latin typeface="Arial Narrow"/>
                <a:ea typeface="Arial Narrow"/>
                <a:cs typeface="Arial Narrow"/>
                <a:sym typeface="Arial Narrow"/>
              </a:rPr>
              <a:t>Burada oluşturulan bileşenlere istenirse id verilebilir. Bileşene +id ile id tanımlayabilir. Bu id ler otomatik olarak R java dosyasına kaydedilir. </a:t>
            </a:r>
          </a:p>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a:p>
            <a:pPr marL="0" marR="0" lvl="0" indent="0" algn="l" rtl="0">
              <a:spcBef>
                <a:spcPts val="0"/>
              </a:spcBef>
              <a:spcAft>
                <a:spcPts val="0"/>
              </a:spcAft>
              <a:buSzPct val="25000"/>
              <a:buNone/>
            </a:pPr>
            <a:r>
              <a:rPr lang="tr-TR" sz="2400" b="0" i="0" u="none" strike="noStrike" cap="none" baseline="0">
                <a:solidFill>
                  <a:schemeClr val="dk1"/>
                </a:solidFill>
                <a:latin typeface="Arial Narrow"/>
                <a:ea typeface="Arial Narrow"/>
                <a:cs typeface="Arial Narrow"/>
                <a:sym typeface="Arial Narrow"/>
              </a:rPr>
              <a:t>android:id="@+id/&lt;tanımlananid&gt;" şeklinde tanımlanmalıdır.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2"/>
                                        </p:tgtEl>
                                        <p:attrNameLst>
                                          <p:attrName>style.visibility</p:attrName>
                                        </p:attrNameLst>
                                      </p:cBhvr>
                                      <p:to>
                                        <p:strVal val="visible"/>
                                      </p:to>
                                    </p:set>
                                    <p:animEffect transition="in" filter="fade">
                                      <p:cBhvr>
                                        <p:cTn id="7" dur="500"/>
                                        <p:tgtEl>
                                          <p:spTgt spid="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p:nvPr/>
        </p:nvSpPr>
        <p:spPr>
          <a:xfrm>
            <a:off x="179388" y="260350"/>
            <a:ext cx="6659562" cy="576262"/>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320" name="Shape 320"/>
          <p:cNvSpPr txBox="1">
            <a:spLocks noGrp="1"/>
          </p:cNvSpPr>
          <p:nvPr>
            <p:ph type="title"/>
          </p:nvPr>
        </p:nvSpPr>
        <p:spPr>
          <a:xfrm>
            <a:off x="457200" y="265112"/>
            <a:ext cx="8229600" cy="59055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Layout (Ekran Tasarımı)</a:t>
            </a:r>
          </a:p>
        </p:txBody>
      </p:sp>
      <p:sp>
        <p:nvSpPr>
          <p:cNvPr id="321" name="Shape 321"/>
          <p:cNvSpPr/>
          <p:nvPr/>
        </p:nvSpPr>
        <p:spPr>
          <a:xfrm>
            <a:off x="689393" y="1772816"/>
            <a:ext cx="6690917" cy="193899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tr-TR" sz="2400" b="0" i="0" u="none" strike="noStrike" cap="none" baseline="0">
                <a:solidFill>
                  <a:schemeClr val="dk1"/>
                </a:solidFill>
                <a:latin typeface="Arial Narrow"/>
                <a:ea typeface="Arial Narrow"/>
                <a:cs typeface="Arial Narrow"/>
                <a:sym typeface="Arial Narrow"/>
              </a:rPr>
              <a:t>android:text=”metin” ile girilen metin bileşen üzerinde gösterilir. android:text=”@string/anahtar” ifadesi ile string dosyasında tanımlanan anahtar değere göre metin gösterimi yapılır. Dil tanımlamarında işimizi kolaylaştıracaktır.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9"/>
                                        </p:tgtEl>
                                        <p:attrNameLst>
                                          <p:attrName>style.visibility</p:attrName>
                                        </p:attrNameLst>
                                      </p:cBhvr>
                                      <p:to>
                                        <p:strVal val="visible"/>
                                      </p:to>
                                    </p:set>
                                    <p:animEffect transition="in" filter="fade">
                                      <p:cBhvr>
                                        <p:cTn id="7" dur="500"/>
                                        <p:tgtEl>
                                          <p:spTgt spid="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p:nvPr/>
        </p:nvSpPr>
        <p:spPr>
          <a:xfrm>
            <a:off x="179388" y="260350"/>
            <a:ext cx="6659562" cy="576262"/>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327" name="Shape 327"/>
          <p:cNvSpPr txBox="1">
            <a:spLocks noGrp="1"/>
          </p:cNvSpPr>
          <p:nvPr>
            <p:ph type="title"/>
          </p:nvPr>
        </p:nvSpPr>
        <p:spPr>
          <a:xfrm>
            <a:off x="457200" y="265112"/>
            <a:ext cx="8229600" cy="59055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Layout (Ekran Tasarımı)</a:t>
            </a:r>
          </a:p>
        </p:txBody>
      </p:sp>
      <p:sp>
        <p:nvSpPr>
          <p:cNvPr id="328" name="Shape 328"/>
          <p:cNvSpPr/>
          <p:nvPr/>
        </p:nvSpPr>
        <p:spPr>
          <a:xfrm>
            <a:off x="689393" y="1772816"/>
            <a:ext cx="6690917" cy="378565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tr-TR" sz="2400" b="0" i="0" u="none" strike="noStrike" cap="none" baseline="0">
                <a:solidFill>
                  <a:schemeClr val="dk1"/>
                </a:solidFill>
                <a:latin typeface="Arial Narrow"/>
                <a:ea typeface="Arial Narrow"/>
                <a:cs typeface="Arial Narrow"/>
                <a:sym typeface="Arial Narrow"/>
              </a:rPr>
              <a:t>Bileşenleri javada kullanabilmek için bu bileşenleri tanımlamamız gerekmektedir. </a:t>
            </a:r>
          </a:p>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a:p>
            <a:pPr marL="0" marR="0" lvl="0" indent="0" algn="l" rtl="0">
              <a:spcBef>
                <a:spcPts val="0"/>
              </a:spcBef>
              <a:spcAft>
                <a:spcPts val="0"/>
              </a:spcAft>
              <a:buSzPct val="25000"/>
              <a:buNone/>
            </a:pPr>
            <a:r>
              <a:rPr lang="tr-TR" sz="2400" b="0" i="0" u="none" strike="noStrike" cap="none" baseline="0">
                <a:solidFill>
                  <a:schemeClr val="dk1"/>
                </a:solidFill>
                <a:latin typeface="Arial Narrow"/>
                <a:ea typeface="Arial Narrow"/>
                <a:cs typeface="Arial Narrow"/>
                <a:sym typeface="Arial Narrow"/>
              </a:rPr>
              <a:t>Layoutta oluşturulan bileşenleri idsi ile javada tanımlamak için findViewById(R.id.id_degeri) ile ulaşılması gerekir. </a:t>
            </a:r>
          </a:p>
          <a:p>
            <a:pPr marL="0" marR="0" lvl="0" indent="0" algn="l" rtl="0">
              <a:spcBef>
                <a:spcPts val="0"/>
              </a:spcBef>
              <a:spcAft>
                <a:spcPts val="0"/>
              </a:spcAft>
              <a:buSzPct val="25000"/>
              <a:buNone/>
            </a:pPr>
            <a:r>
              <a:rPr lang="tr-TR" sz="2400" b="0" i="0" u="none" strike="noStrike" cap="none" baseline="0">
                <a:solidFill>
                  <a:schemeClr val="dk1"/>
                </a:solidFill>
                <a:latin typeface="Arial Narrow"/>
                <a:ea typeface="Arial Narrow"/>
                <a:cs typeface="Arial Narrow"/>
                <a:sym typeface="Arial Narrow"/>
              </a:rPr>
              <a:t>&lt;Bileşen&gt; &lt;bileşenadı&gt;=(&lt;Bileşen&gt;) findViewById(R.id.id_degeri);</a:t>
            </a:r>
          </a:p>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a:p>
            <a:pPr marL="0" marR="0" lvl="0" indent="0" algn="l" rtl="0">
              <a:spcBef>
                <a:spcPts val="0"/>
              </a:spcBef>
              <a:spcAft>
                <a:spcPts val="0"/>
              </a:spcAft>
              <a:buSzPct val="25000"/>
              <a:buNone/>
            </a:pPr>
            <a:r>
              <a:rPr lang="tr-TR" sz="2400" b="0" i="0" u="none" strike="noStrike" cap="none" baseline="0">
                <a:solidFill>
                  <a:schemeClr val="dk1"/>
                </a:solidFill>
                <a:latin typeface="Arial Narrow"/>
                <a:ea typeface="Arial Narrow"/>
                <a:cs typeface="Arial Narrow"/>
                <a:sym typeface="Arial Narrow"/>
              </a:rPr>
              <a:t>Button buton=(Button) findViewById(R.id.button);</a:t>
            </a:r>
          </a:p>
          <a:p>
            <a:pPr marL="0" marR="0" lvl="0" indent="0" algn="l" rtl="0">
              <a:spcBef>
                <a:spcPts val="0"/>
              </a:spcBef>
              <a:spcAft>
                <a:spcPts val="0"/>
              </a:spcAft>
              <a:buSzPct val="25000"/>
              <a:buNone/>
            </a:pPr>
            <a:r>
              <a:rPr lang="tr-TR" sz="2400" b="0" i="0" u="none" strike="noStrike" cap="none" baseline="0">
                <a:solidFill>
                  <a:schemeClr val="dk1"/>
                </a:solidFill>
                <a:latin typeface="Arial Narrow"/>
                <a:ea typeface="Arial Narrow"/>
                <a:cs typeface="Arial Narrow"/>
                <a:sym typeface="Arial Narrow"/>
              </a:rPr>
              <a:t>Button buton1=(Button) findViewById(R.id.button1);</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6"/>
                                        </p:tgtEl>
                                        <p:attrNameLst>
                                          <p:attrName>style.visibility</p:attrName>
                                        </p:attrNameLst>
                                      </p:cBhvr>
                                      <p:to>
                                        <p:strVal val="visible"/>
                                      </p:to>
                                    </p:set>
                                    <p:animEffect transition="in" filter="fade">
                                      <p:cBhvr>
                                        <p:cTn id="7" dur="500"/>
                                        <p:tgtEl>
                                          <p:spTgt spid="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p:nvPr/>
        </p:nvSpPr>
        <p:spPr>
          <a:xfrm>
            <a:off x="179388" y="260350"/>
            <a:ext cx="6659562" cy="576262"/>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334" name="Shape 334"/>
          <p:cNvSpPr txBox="1">
            <a:spLocks noGrp="1"/>
          </p:cNvSpPr>
          <p:nvPr>
            <p:ph type="title"/>
          </p:nvPr>
        </p:nvSpPr>
        <p:spPr>
          <a:xfrm>
            <a:off x="457200" y="265112"/>
            <a:ext cx="8229600" cy="59055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Layout (Ekran Tasarımı)</a:t>
            </a:r>
          </a:p>
        </p:txBody>
      </p:sp>
      <p:sp>
        <p:nvSpPr>
          <p:cNvPr id="335" name="Shape 335"/>
          <p:cNvSpPr/>
          <p:nvPr/>
        </p:nvSpPr>
        <p:spPr>
          <a:xfrm>
            <a:off x="689393" y="1772816"/>
            <a:ext cx="7122965" cy="4154983"/>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tr-TR" sz="2400" b="0" i="0" u="none" strike="noStrike" cap="none" baseline="0">
                <a:solidFill>
                  <a:schemeClr val="dk1"/>
                </a:solidFill>
                <a:latin typeface="Arial Narrow"/>
                <a:ea typeface="Arial Narrow"/>
                <a:cs typeface="Arial Narrow"/>
                <a:sym typeface="Arial Narrow"/>
              </a:rPr>
              <a:t>Bu bileşenlere olay tanımlamak için bileşenin Listener metotlarından yararlanılır. </a:t>
            </a:r>
          </a:p>
          <a:p>
            <a:pPr marL="0" marR="0" lvl="0" indent="0" algn="l" rtl="0">
              <a:spcBef>
                <a:spcPts val="0"/>
              </a:spcBef>
              <a:spcAft>
                <a:spcPts val="0"/>
              </a:spcAft>
              <a:buSzPct val="25000"/>
              <a:buNone/>
            </a:pPr>
            <a:r>
              <a:rPr lang="tr-TR" sz="2400" b="0" i="0" u="none" strike="noStrike" cap="none" baseline="0">
                <a:solidFill>
                  <a:schemeClr val="dk1"/>
                </a:solidFill>
                <a:latin typeface="Arial Narrow"/>
                <a:ea typeface="Arial Narrow"/>
                <a:cs typeface="Arial Narrow"/>
                <a:sym typeface="Arial Narrow"/>
              </a:rPr>
              <a:t>setOnClickListener ile tıklama olayı eklenebilir. Bu metod içerisinde onClick metodu tanımlanır. </a:t>
            </a:r>
          </a:p>
          <a:p>
            <a:pPr marL="0" marR="0" lvl="0" indent="0" algn="l" rtl="0">
              <a:spcBef>
                <a:spcPts val="0"/>
              </a:spcBef>
              <a:spcAft>
                <a:spcPts val="0"/>
              </a:spcAft>
              <a:buSzPct val="25000"/>
              <a:buNone/>
            </a:pPr>
            <a:r>
              <a:rPr lang="tr-TR" sz="2400" b="0" i="1" u="none" strike="noStrike" cap="none" baseline="0">
                <a:solidFill>
                  <a:schemeClr val="dk1"/>
                </a:solidFill>
                <a:latin typeface="Arial Narrow"/>
                <a:ea typeface="Arial Narrow"/>
                <a:cs typeface="Arial Narrow"/>
                <a:sym typeface="Arial Narrow"/>
              </a:rPr>
              <a:t>Button buton1=(Button) findViewById(R.id.button1);</a:t>
            </a:r>
          </a:p>
          <a:p>
            <a:pPr marL="0" marR="0" lvl="0" indent="0" algn="l" rtl="0">
              <a:spcBef>
                <a:spcPts val="0"/>
              </a:spcBef>
              <a:spcAft>
                <a:spcPts val="0"/>
              </a:spcAft>
              <a:buSzPct val="25000"/>
              <a:buNone/>
            </a:pPr>
            <a:r>
              <a:rPr lang="tr-TR" sz="2400" b="0" i="1" u="none" strike="noStrike" cap="none" baseline="0">
                <a:solidFill>
                  <a:schemeClr val="dk1"/>
                </a:solidFill>
                <a:latin typeface="Arial Narrow"/>
                <a:ea typeface="Arial Narrow"/>
                <a:cs typeface="Arial Narrow"/>
                <a:sym typeface="Arial Narrow"/>
              </a:rPr>
              <a:t>buton1.setOnClickListener(</a:t>
            </a:r>
          </a:p>
          <a:p>
            <a:pPr marL="0" marR="0" lvl="0" indent="0" algn="l" rtl="0">
              <a:spcBef>
                <a:spcPts val="0"/>
              </a:spcBef>
              <a:spcAft>
                <a:spcPts val="0"/>
              </a:spcAft>
              <a:buSzPct val="25000"/>
              <a:buNone/>
            </a:pPr>
            <a:r>
              <a:rPr lang="tr-TR" sz="2400" b="1" i="1" u="none" strike="noStrike" cap="none" baseline="0">
                <a:solidFill>
                  <a:schemeClr val="dk1"/>
                </a:solidFill>
                <a:latin typeface="Arial Narrow"/>
                <a:ea typeface="Arial Narrow"/>
                <a:cs typeface="Arial Narrow"/>
                <a:sym typeface="Arial Narrow"/>
              </a:rPr>
              <a:t>new Button.OnClickListener(){</a:t>
            </a:r>
          </a:p>
          <a:p>
            <a:pPr marL="0" marR="0" lvl="0" indent="0" algn="l" rtl="0">
              <a:spcBef>
                <a:spcPts val="0"/>
              </a:spcBef>
              <a:spcAft>
                <a:spcPts val="0"/>
              </a:spcAft>
              <a:buSzPct val="25000"/>
              <a:buNone/>
            </a:pPr>
            <a:r>
              <a:rPr lang="tr-TR" sz="2400" b="0" i="1" u="none" strike="noStrike" cap="none" baseline="0">
                <a:solidFill>
                  <a:schemeClr val="dk1"/>
                </a:solidFill>
                <a:latin typeface="Arial Narrow"/>
                <a:ea typeface="Arial Narrow"/>
                <a:cs typeface="Arial Narrow"/>
                <a:sym typeface="Arial Narrow"/>
              </a:rPr>
              <a:t>@Override</a:t>
            </a:r>
          </a:p>
          <a:p>
            <a:pPr marL="0" marR="0" lvl="0" indent="0" algn="l" rtl="0">
              <a:spcBef>
                <a:spcPts val="0"/>
              </a:spcBef>
              <a:spcAft>
                <a:spcPts val="0"/>
              </a:spcAft>
              <a:buSzPct val="25000"/>
              <a:buNone/>
            </a:pPr>
            <a:r>
              <a:rPr lang="tr-TR" sz="2400" b="1" i="1" u="none" strike="noStrike" cap="none" baseline="0">
                <a:solidFill>
                  <a:schemeClr val="dk1"/>
                </a:solidFill>
                <a:latin typeface="Arial Narrow"/>
                <a:ea typeface="Arial Narrow"/>
                <a:cs typeface="Arial Narrow"/>
                <a:sym typeface="Arial Narrow"/>
              </a:rPr>
              <a:t>public void onClick(View arg0) {</a:t>
            </a:r>
          </a:p>
          <a:p>
            <a:pPr marL="0" marR="0" lvl="0" indent="0" algn="l" rtl="0">
              <a:spcBef>
                <a:spcPts val="0"/>
              </a:spcBef>
              <a:spcAft>
                <a:spcPts val="0"/>
              </a:spcAft>
              <a:buSzPct val="25000"/>
              <a:buNone/>
            </a:pPr>
            <a:r>
              <a:rPr lang="tr-TR" sz="2400" b="0" i="1" u="none" strike="noStrike" cap="none" baseline="0">
                <a:solidFill>
                  <a:schemeClr val="dk1"/>
                </a:solidFill>
                <a:latin typeface="Arial Narrow"/>
                <a:ea typeface="Arial Narrow"/>
                <a:cs typeface="Arial Narrow"/>
                <a:sym typeface="Arial Narrow"/>
              </a:rPr>
              <a:t>	finish();</a:t>
            </a:r>
          </a:p>
          <a:p>
            <a:pPr marL="0" marR="0" lvl="0" indent="0" algn="l" rtl="0">
              <a:spcBef>
                <a:spcPts val="0"/>
              </a:spcBef>
              <a:spcAft>
                <a:spcPts val="0"/>
              </a:spcAft>
              <a:buSzPct val="25000"/>
              <a:buNone/>
            </a:pPr>
            <a:r>
              <a:rPr lang="tr-TR" sz="2400" b="0" i="1" u="none" strike="noStrike" cap="none" baseline="0">
                <a:solidFill>
                  <a:schemeClr val="dk1"/>
                </a:solidFill>
                <a:latin typeface="Arial Narrow"/>
                <a:ea typeface="Arial Narrow"/>
                <a:cs typeface="Arial Narrow"/>
                <a:sym typeface="Arial Narrow"/>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3"/>
                                        </p:tgtEl>
                                        <p:attrNameLst>
                                          <p:attrName>style.visibility</p:attrName>
                                        </p:attrNameLst>
                                      </p:cBhvr>
                                      <p:to>
                                        <p:strVal val="visible"/>
                                      </p:to>
                                    </p:set>
                                    <p:animEffect transition="in" filter="fade">
                                      <p:cBhvr>
                                        <p:cTn id="7" dur="500"/>
                                        <p:tgtEl>
                                          <p:spTgt spid="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p:nvPr/>
        </p:nvSpPr>
        <p:spPr>
          <a:xfrm>
            <a:off x="179388" y="260350"/>
            <a:ext cx="6659562" cy="576262"/>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341" name="Shape 341"/>
          <p:cNvSpPr txBox="1">
            <a:spLocks noGrp="1"/>
          </p:cNvSpPr>
          <p:nvPr>
            <p:ph type="title"/>
          </p:nvPr>
        </p:nvSpPr>
        <p:spPr>
          <a:xfrm>
            <a:off x="457200" y="265112"/>
            <a:ext cx="8229600" cy="59055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Layout (Ekran Tasarımı)</a:t>
            </a:r>
          </a:p>
        </p:txBody>
      </p:sp>
      <p:sp>
        <p:nvSpPr>
          <p:cNvPr id="342" name="Shape 342"/>
          <p:cNvSpPr/>
          <p:nvPr/>
        </p:nvSpPr>
        <p:spPr>
          <a:xfrm>
            <a:off x="689393" y="1772816"/>
            <a:ext cx="7122965" cy="83099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tr-TR" sz="2400" b="0" i="0" u="none" strike="noStrike" cap="none" baseline="0">
                <a:solidFill>
                  <a:schemeClr val="dk1"/>
                </a:solidFill>
                <a:latin typeface="Arial Narrow"/>
                <a:ea typeface="Arial Narrow"/>
                <a:cs typeface="Arial Narrow"/>
                <a:sym typeface="Arial Narrow"/>
              </a:rPr>
              <a:t>Bileşenlerin projemize dahil etmek için Alt+Enter tuşları</a:t>
            </a:r>
            <a:r>
              <a:rPr lang="tr-TR" sz="2400">
                <a:solidFill>
                  <a:schemeClr val="dk1"/>
                </a:solidFill>
                <a:latin typeface="Arial Narrow"/>
                <a:ea typeface="Arial Narrow"/>
                <a:cs typeface="Arial Narrow"/>
                <a:sym typeface="Arial Narrow"/>
              </a:rPr>
              <a:t>na </a:t>
            </a:r>
            <a:r>
              <a:rPr lang="tr-TR" sz="2400" b="0" i="0" u="none" strike="noStrike" cap="none" baseline="0">
                <a:solidFill>
                  <a:schemeClr val="dk1"/>
                </a:solidFill>
                <a:latin typeface="Arial Narrow"/>
                <a:ea typeface="Arial Narrow"/>
                <a:cs typeface="Arial Narrow"/>
                <a:sym typeface="Arial Narrow"/>
              </a:rPr>
              <a:t>basılır.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0"/>
                                        </p:tgtEl>
                                        <p:attrNameLst>
                                          <p:attrName>style.visibility</p:attrName>
                                        </p:attrNameLst>
                                      </p:cBhvr>
                                      <p:to>
                                        <p:strVal val="visible"/>
                                      </p:to>
                                    </p:set>
                                    <p:animEffect transition="in" filter="fade">
                                      <p:cBhvr>
                                        <p:cTn id="7" dur="500"/>
                                        <p:tgtEl>
                                          <p:spTgt spid="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p:nvPr/>
        </p:nvSpPr>
        <p:spPr>
          <a:xfrm>
            <a:off x="179388" y="260350"/>
            <a:ext cx="6659699" cy="576300"/>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348" name="Shape 348"/>
          <p:cNvSpPr txBox="1">
            <a:spLocks noGrp="1"/>
          </p:cNvSpPr>
          <p:nvPr>
            <p:ph type="title"/>
          </p:nvPr>
        </p:nvSpPr>
        <p:spPr>
          <a:xfrm>
            <a:off x="457200" y="265112"/>
            <a:ext cx="8229600" cy="590699"/>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Android Projesi Çalıştırma</a:t>
            </a:r>
          </a:p>
        </p:txBody>
      </p:sp>
      <p:sp>
        <p:nvSpPr>
          <p:cNvPr id="349" name="Shape 349"/>
          <p:cNvSpPr/>
          <p:nvPr/>
        </p:nvSpPr>
        <p:spPr>
          <a:xfrm>
            <a:off x="4712050" y="1645350"/>
            <a:ext cx="3226199" cy="3801900"/>
          </a:xfrm>
          <a:prstGeom prst="rect">
            <a:avLst/>
          </a:prstGeom>
          <a:noFill/>
          <a:ln>
            <a:noFill/>
          </a:ln>
        </p:spPr>
        <p:txBody>
          <a:bodyPr lIns="91425" tIns="45700" rIns="91425" bIns="45700" anchor="t" anchorCtr="0">
            <a:noAutofit/>
          </a:bodyPr>
          <a:lstStyle/>
          <a:p>
            <a:pPr lvl="0" rtl="0">
              <a:lnSpc>
                <a:spcPct val="115000"/>
              </a:lnSpc>
              <a:spcBef>
                <a:spcPts val="0"/>
              </a:spcBef>
              <a:spcAft>
                <a:spcPts val="1000"/>
              </a:spcAft>
              <a:buClr>
                <a:srgbClr val="000000"/>
              </a:buClr>
              <a:buSzPct val="45833"/>
              <a:buFont typeface="Arial"/>
              <a:buNone/>
            </a:pPr>
            <a:r>
              <a:rPr lang="tr-TR" sz="2400">
                <a:latin typeface="Calibri"/>
                <a:ea typeface="Calibri"/>
                <a:cs typeface="Calibri"/>
                <a:sym typeface="Calibri"/>
              </a:rPr>
              <a:t>Projeyi çalıştırmak için Ağaç yapısı üzerinde proje içerisinde bulunan çalıştırılmak istenen activity ismi üzerinde sağ tıklanır. Açılan menüden Run “activity adı” tıklanır.</a:t>
            </a:r>
          </a:p>
        </p:txBody>
      </p:sp>
      <p:pic>
        <p:nvPicPr>
          <p:cNvPr id="350" name="Shape 350"/>
          <p:cNvPicPr preferRelativeResize="0"/>
          <p:nvPr/>
        </p:nvPicPr>
        <p:blipFill>
          <a:blip r:embed="rId3">
            <a:alphaModFix/>
          </a:blip>
          <a:stretch>
            <a:fillRect/>
          </a:stretch>
        </p:blipFill>
        <p:spPr>
          <a:xfrm>
            <a:off x="315675" y="977775"/>
            <a:ext cx="4292725" cy="5204925"/>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7"/>
                                        </p:tgtEl>
                                        <p:attrNameLst>
                                          <p:attrName>style.visibility</p:attrName>
                                        </p:attrNameLst>
                                      </p:cBhvr>
                                      <p:to>
                                        <p:strVal val="visible"/>
                                      </p:to>
                                    </p:set>
                                    <p:animEffect transition="in" filter="fade">
                                      <p:cBhvr>
                                        <p:cTn id="7" dur="500"/>
                                        <p:tgtEl>
                                          <p:spTgt spid="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p:nvPr/>
        </p:nvSpPr>
        <p:spPr>
          <a:xfrm>
            <a:off x="179388" y="260350"/>
            <a:ext cx="6659699" cy="576300"/>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356" name="Shape 356"/>
          <p:cNvSpPr txBox="1">
            <a:spLocks noGrp="1"/>
          </p:cNvSpPr>
          <p:nvPr>
            <p:ph type="title"/>
          </p:nvPr>
        </p:nvSpPr>
        <p:spPr>
          <a:xfrm>
            <a:off x="457200" y="265112"/>
            <a:ext cx="8229600" cy="590699"/>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Android Projesi Çalıştırma</a:t>
            </a:r>
          </a:p>
        </p:txBody>
      </p:sp>
      <p:sp>
        <p:nvSpPr>
          <p:cNvPr id="357" name="Shape 357"/>
          <p:cNvSpPr/>
          <p:nvPr/>
        </p:nvSpPr>
        <p:spPr>
          <a:xfrm>
            <a:off x="4712050" y="1645350"/>
            <a:ext cx="3226199" cy="3801900"/>
          </a:xfrm>
          <a:prstGeom prst="rect">
            <a:avLst/>
          </a:prstGeom>
          <a:noFill/>
          <a:ln>
            <a:noFill/>
          </a:ln>
        </p:spPr>
        <p:txBody>
          <a:bodyPr lIns="91425" tIns="45700" rIns="91425" bIns="45700" anchor="t" anchorCtr="0">
            <a:noAutofit/>
          </a:bodyPr>
          <a:lstStyle/>
          <a:p>
            <a:pPr lvl="0" rtl="0">
              <a:lnSpc>
                <a:spcPct val="115000"/>
              </a:lnSpc>
              <a:spcBef>
                <a:spcPts val="0"/>
              </a:spcBef>
              <a:spcAft>
                <a:spcPts val="1000"/>
              </a:spcAft>
              <a:buSzPct val="45833"/>
              <a:buNone/>
            </a:pPr>
            <a:r>
              <a:rPr lang="tr-TR" sz="2400">
                <a:latin typeface="Calibri"/>
                <a:ea typeface="Calibri"/>
                <a:cs typeface="Calibri"/>
                <a:sym typeface="Calibri"/>
              </a:rPr>
              <a:t>Ya da Run&gt; Run “activity adı” tıklanır tıklanır.</a:t>
            </a:r>
          </a:p>
        </p:txBody>
      </p:sp>
      <p:pic>
        <p:nvPicPr>
          <p:cNvPr id="358" name="Shape 358"/>
          <p:cNvPicPr preferRelativeResize="0"/>
          <p:nvPr/>
        </p:nvPicPr>
        <p:blipFill>
          <a:blip r:embed="rId3">
            <a:alphaModFix/>
          </a:blip>
          <a:stretch>
            <a:fillRect/>
          </a:stretch>
        </p:blipFill>
        <p:spPr>
          <a:xfrm>
            <a:off x="572575" y="1533000"/>
            <a:ext cx="3736925" cy="1723425"/>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5"/>
                                        </p:tgtEl>
                                        <p:attrNameLst>
                                          <p:attrName>style.visibility</p:attrName>
                                        </p:attrNameLst>
                                      </p:cBhvr>
                                      <p:to>
                                        <p:strVal val="visible"/>
                                      </p:to>
                                    </p:set>
                                    <p:animEffect transition="in" filter="fade">
                                      <p:cBhvr>
                                        <p:cTn id="7" dur="500"/>
                                        <p:tgtEl>
                                          <p:spTgt spid="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p:nvPr/>
        </p:nvSpPr>
        <p:spPr>
          <a:xfrm>
            <a:off x="179388" y="260350"/>
            <a:ext cx="6659699" cy="576300"/>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364" name="Shape 364"/>
          <p:cNvSpPr txBox="1">
            <a:spLocks noGrp="1"/>
          </p:cNvSpPr>
          <p:nvPr>
            <p:ph type="title"/>
          </p:nvPr>
        </p:nvSpPr>
        <p:spPr>
          <a:xfrm>
            <a:off x="457200" y="265112"/>
            <a:ext cx="8229600" cy="590699"/>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Android Projesi Çalıştırma</a:t>
            </a:r>
          </a:p>
        </p:txBody>
      </p:sp>
      <p:sp>
        <p:nvSpPr>
          <p:cNvPr id="365" name="Shape 365"/>
          <p:cNvSpPr/>
          <p:nvPr/>
        </p:nvSpPr>
        <p:spPr>
          <a:xfrm>
            <a:off x="457200" y="4871775"/>
            <a:ext cx="6731100" cy="1160999"/>
          </a:xfrm>
          <a:prstGeom prst="rect">
            <a:avLst/>
          </a:prstGeom>
          <a:noFill/>
          <a:ln>
            <a:noFill/>
          </a:ln>
        </p:spPr>
        <p:txBody>
          <a:bodyPr lIns="91425" tIns="45700" rIns="91425" bIns="45700" anchor="t" anchorCtr="0">
            <a:noAutofit/>
          </a:bodyPr>
          <a:lstStyle/>
          <a:p>
            <a:pPr lvl="0" rtl="0">
              <a:lnSpc>
                <a:spcPct val="115000"/>
              </a:lnSpc>
              <a:spcBef>
                <a:spcPts val="0"/>
              </a:spcBef>
              <a:spcAft>
                <a:spcPts val="1000"/>
              </a:spcAft>
              <a:buSzPct val="45833"/>
              <a:buNone/>
            </a:pPr>
            <a:r>
              <a:rPr lang="tr-TR" sz="2400">
                <a:latin typeface="Calibri"/>
                <a:ea typeface="Calibri"/>
                <a:cs typeface="Calibri"/>
                <a:sym typeface="Calibri"/>
              </a:rPr>
              <a:t>Açılan pencereden uygulamanın hangi cihazda çalışacağı seçildikten sonra</a:t>
            </a:r>
          </a:p>
        </p:txBody>
      </p:sp>
      <p:pic>
        <p:nvPicPr>
          <p:cNvPr id="366" name="Shape 366"/>
          <p:cNvPicPr preferRelativeResize="0"/>
          <p:nvPr/>
        </p:nvPicPr>
        <p:blipFill>
          <a:blip r:embed="rId3">
            <a:alphaModFix/>
          </a:blip>
          <a:stretch>
            <a:fillRect/>
          </a:stretch>
        </p:blipFill>
        <p:spPr>
          <a:xfrm>
            <a:off x="457200" y="1352925"/>
            <a:ext cx="4882124" cy="3359124"/>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3"/>
                                        </p:tgtEl>
                                        <p:attrNameLst>
                                          <p:attrName>style.visibility</p:attrName>
                                        </p:attrNameLst>
                                      </p:cBhvr>
                                      <p:to>
                                        <p:strVal val="visible"/>
                                      </p:to>
                                    </p:set>
                                    <p:animEffect transition="in" filter="fade">
                                      <p:cBhvr>
                                        <p:cTn id="7" dur="500"/>
                                        <p:tgtEl>
                                          <p:spTgt spid="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p:nvPr/>
        </p:nvSpPr>
        <p:spPr>
          <a:xfrm>
            <a:off x="179388" y="260350"/>
            <a:ext cx="6659699" cy="576300"/>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372" name="Shape 372"/>
          <p:cNvSpPr txBox="1">
            <a:spLocks noGrp="1"/>
          </p:cNvSpPr>
          <p:nvPr>
            <p:ph type="title"/>
          </p:nvPr>
        </p:nvSpPr>
        <p:spPr>
          <a:xfrm>
            <a:off x="457200" y="265112"/>
            <a:ext cx="8229600" cy="590699"/>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Android Projesi Çalıştırma</a:t>
            </a:r>
          </a:p>
        </p:txBody>
      </p:sp>
      <p:sp>
        <p:nvSpPr>
          <p:cNvPr id="373" name="Shape 373"/>
          <p:cNvSpPr/>
          <p:nvPr/>
        </p:nvSpPr>
        <p:spPr>
          <a:xfrm>
            <a:off x="3736650" y="2335700"/>
            <a:ext cx="3376499" cy="2361300"/>
          </a:xfrm>
          <a:prstGeom prst="rect">
            <a:avLst/>
          </a:prstGeom>
          <a:noFill/>
          <a:ln>
            <a:noFill/>
          </a:ln>
        </p:spPr>
        <p:txBody>
          <a:bodyPr lIns="91425" tIns="45700" rIns="91425" bIns="45700" anchor="t" anchorCtr="0">
            <a:noAutofit/>
          </a:bodyPr>
          <a:lstStyle/>
          <a:p>
            <a:pPr lvl="0" rtl="0">
              <a:lnSpc>
                <a:spcPct val="115000"/>
              </a:lnSpc>
              <a:spcBef>
                <a:spcPts val="0"/>
              </a:spcBef>
              <a:spcAft>
                <a:spcPts val="1000"/>
              </a:spcAft>
              <a:buSzPct val="45833"/>
              <a:buNone/>
            </a:pPr>
            <a:r>
              <a:rPr lang="tr-TR" sz="2400">
                <a:latin typeface="Calibri"/>
                <a:ea typeface="Calibri"/>
                <a:cs typeface="Calibri"/>
                <a:sym typeface="Calibri"/>
              </a:rPr>
              <a:t>Oluşturulan sanal makine üzerinde proje çalışacaktır.</a:t>
            </a:r>
          </a:p>
        </p:txBody>
      </p:sp>
      <p:pic>
        <p:nvPicPr>
          <p:cNvPr id="374" name="Shape 374"/>
          <p:cNvPicPr preferRelativeResize="0"/>
          <p:nvPr/>
        </p:nvPicPr>
        <p:blipFill>
          <a:blip r:embed="rId3">
            <a:alphaModFix/>
          </a:blip>
          <a:stretch>
            <a:fillRect/>
          </a:stretch>
        </p:blipFill>
        <p:spPr>
          <a:xfrm>
            <a:off x="457200" y="1343900"/>
            <a:ext cx="3084349" cy="4927125"/>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1"/>
                                        </p:tgtEl>
                                        <p:attrNameLst>
                                          <p:attrName>style.visibility</p:attrName>
                                        </p:attrNameLst>
                                      </p:cBhvr>
                                      <p:to>
                                        <p:strVal val="visible"/>
                                      </p:to>
                                    </p:set>
                                    <p:animEffect transition="in" filter="fade">
                                      <p:cBhvr>
                                        <p:cTn id="7" dur="500"/>
                                        <p:tgtEl>
                                          <p:spTgt spid="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p:nvPr/>
        </p:nvSpPr>
        <p:spPr>
          <a:xfrm>
            <a:off x="179388" y="260350"/>
            <a:ext cx="6659562" cy="576262"/>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111" name="Shape 111"/>
          <p:cNvSpPr txBox="1">
            <a:spLocks noGrp="1"/>
          </p:cNvSpPr>
          <p:nvPr>
            <p:ph type="title"/>
          </p:nvPr>
        </p:nvSpPr>
        <p:spPr>
          <a:xfrm>
            <a:off x="457200" y="265112"/>
            <a:ext cx="8229600" cy="59055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Android Projesi Oluşturma</a:t>
            </a:r>
          </a:p>
        </p:txBody>
      </p:sp>
      <p:sp>
        <p:nvSpPr>
          <p:cNvPr id="112" name="Shape 112"/>
          <p:cNvSpPr/>
          <p:nvPr/>
        </p:nvSpPr>
        <p:spPr>
          <a:xfrm>
            <a:off x="323528" y="1530871"/>
            <a:ext cx="7056783" cy="83099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tr-TR" sz="2400">
                <a:latin typeface="Calibri"/>
                <a:ea typeface="Calibri"/>
                <a:cs typeface="Calibri"/>
                <a:sym typeface="Calibri"/>
              </a:rPr>
              <a:t>Android uygulaması geliştirmek için öncelikle File&gt;New&gt;New Project tıklanır. </a:t>
            </a:r>
          </a:p>
        </p:txBody>
      </p:sp>
      <p:pic>
        <p:nvPicPr>
          <p:cNvPr id="113" name="Shape 113"/>
          <p:cNvPicPr preferRelativeResize="0"/>
          <p:nvPr/>
        </p:nvPicPr>
        <p:blipFill>
          <a:blip r:embed="rId3">
            <a:alphaModFix/>
          </a:blip>
          <a:stretch>
            <a:fillRect/>
          </a:stretch>
        </p:blipFill>
        <p:spPr>
          <a:xfrm>
            <a:off x="749300" y="2713631"/>
            <a:ext cx="6565374" cy="1848349"/>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p:nvPr/>
        </p:nvSpPr>
        <p:spPr>
          <a:xfrm>
            <a:off x="179388" y="260350"/>
            <a:ext cx="6659699" cy="576300"/>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119" name="Shape 119"/>
          <p:cNvSpPr txBox="1">
            <a:spLocks noGrp="1"/>
          </p:cNvSpPr>
          <p:nvPr>
            <p:ph type="title"/>
          </p:nvPr>
        </p:nvSpPr>
        <p:spPr>
          <a:xfrm>
            <a:off x="457200" y="265112"/>
            <a:ext cx="8229600" cy="590699"/>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Android Projesi Oluşturma</a:t>
            </a:r>
          </a:p>
        </p:txBody>
      </p:sp>
      <p:sp>
        <p:nvSpPr>
          <p:cNvPr id="120" name="Shape 120"/>
          <p:cNvSpPr/>
          <p:nvPr/>
        </p:nvSpPr>
        <p:spPr>
          <a:xfrm>
            <a:off x="562225" y="5357350"/>
            <a:ext cx="7755299" cy="1605599"/>
          </a:xfrm>
          <a:prstGeom prst="rect">
            <a:avLst/>
          </a:prstGeom>
          <a:noFill/>
          <a:ln>
            <a:noFill/>
          </a:ln>
        </p:spPr>
        <p:txBody>
          <a:bodyPr lIns="91425" tIns="45700" rIns="91425" bIns="45700" anchor="t" anchorCtr="0">
            <a:noAutofit/>
          </a:bodyPr>
          <a:lstStyle/>
          <a:p>
            <a:pPr lvl="0" rtl="0">
              <a:lnSpc>
                <a:spcPct val="115000"/>
              </a:lnSpc>
              <a:spcBef>
                <a:spcPts val="0"/>
              </a:spcBef>
              <a:spcAft>
                <a:spcPts val="1000"/>
              </a:spcAft>
              <a:buSzPct val="61111"/>
              <a:buNone/>
            </a:pPr>
            <a:r>
              <a:rPr lang="tr-TR" sz="1800">
                <a:latin typeface="Calibri"/>
                <a:ea typeface="Calibri"/>
                <a:cs typeface="Calibri"/>
                <a:sym typeface="Calibri"/>
              </a:rPr>
              <a:t>Application Name kutusuna uygulamanın ismi yazılır. Uygulama ismi uygulama pazarında ve cihazda uygulamamızın görünecek ismidir.</a:t>
            </a:r>
          </a:p>
          <a:p>
            <a:pPr lvl="0" rtl="0">
              <a:lnSpc>
                <a:spcPct val="115000"/>
              </a:lnSpc>
              <a:spcBef>
                <a:spcPts val="0"/>
              </a:spcBef>
              <a:spcAft>
                <a:spcPts val="1000"/>
              </a:spcAft>
              <a:buSzPct val="61111"/>
              <a:buNone/>
            </a:pPr>
            <a:r>
              <a:rPr lang="tr-TR" sz="1800">
                <a:latin typeface="Calibri"/>
                <a:ea typeface="Calibri"/>
                <a:cs typeface="Calibri"/>
                <a:sym typeface="Calibri"/>
              </a:rPr>
              <a:t>Company Name kutusuna paket isminde kullanılacak şirket domaini yazılır. Bu isim verilirken genelden özele doğru isimlendirme yapılır.</a:t>
            </a:r>
          </a:p>
          <a:p>
            <a:pPr lvl="0" algn="just" rtl="0">
              <a:lnSpc>
                <a:spcPct val="115000"/>
              </a:lnSpc>
              <a:spcBef>
                <a:spcPts val="0"/>
              </a:spcBef>
              <a:spcAft>
                <a:spcPts val="1000"/>
              </a:spcAft>
              <a:buNone/>
            </a:pPr>
            <a:endParaRPr>
              <a:solidFill>
                <a:schemeClr val="dk1"/>
              </a:solidFill>
              <a:latin typeface="Arial Narrow"/>
              <a:ea typeface="Arial Narrow"/>
              <a:cs typeface="Arial Narrow"/>
              <a:sym typeface="Arial Narrow"/>
            </a:endParaRPr>
          </a:p>
        </p:txBody>
      </p:sp>
      <p:pic>
        <p:nvPicPr>
          <p:cNvPr id="121" name="Shape 121"/>
          <p:cNvPicPr preferRelativeResize="0"/>
          <p:nvPr/>
        </p:nvPicPr>
        <p:blipFill>
          <a:blip r:embed="rId3">
            <a:alphaModFix/>
          </a:blip>
          <a:stretch>
            <a:fillRect/>
          </a:stretch>
        </p:blipFill>
        <p:spPr>
          <a:xfrm>
            <a:off x="457200" y="966875"/>
            <a:ext cx="5395350" cy="4390474"/>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p:nvPr/>
        </p:nvSpPr>
        <p:spPr>
          <a:xfrm>
            <a:off x="179388" y="260350"/>
            <a:ext cx="6659562" cy="576262"/>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127" name="Shape 127"/>
          <p:cNvSpPr txBox="1">
            <a:spLocks noGrp="1"/>
          </p:cNvSpPr>
          <p:nvPr>
            <p:ph type="title"/>
          </p:nvPr>
        </p:nvSpPr>
        <p:spPr>
          <a:xfrm>
            <a:off x="457200" y="265112"/>
            <a:ext cx="8229600" cy="59055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Android Projesi Oluşturma</a:t>
            </a:r>
          </a:p>
        </p:txBody>
      </p:sp>
      <p:sp>
        <p:nvSpPr>
          <p:cNvPr id="128" name="Shape 128"/>
          <p:cNvSpPr/>
          <p:nvPr/>
        </p:nvSpPr>
        <p:spPr>
          <a:xfrm>
            <a:off x="5940152" y="966875"/>
            <a:ext cx="2520279" cy="1490099"/>
          </a:xfrm>
          <a:prstGeom prst="rect">
            <a:avLst/>
          </a:prstGeom>
          <a:noFill/>
          <a:ln>
            <a:noFill/>
          </a:ln>
        </p:spPr>
        <p:txBody>
          <a:bodyPr lIns="91425" tIns="45700" rIns="91425" bIns="45700" anchor="t" anchorCtr="0">
            <a:noAutofit/>
          </a:bodyPr>
          <a:lstStyle/>
          <a:p>
            <a:pPr lvl="0" rtl="0">
              <a:lnSpc>
                <a:spcPct val="115000"/>
              </a:lnSpc>
              <a:spcBef>
                <a:spcPts val="0"/>
              </a:spcBef>
              <a:spcAft>
                <a:spcPts val="1000"/>
              </a:spcAft>
              <a:buClr>
                <a:srgbClr val="000000"/>
              </a:buClr>
              <a:buSzPct val="61111"/>
              <a:buFont typeface="Arial"/>
              <a:buNone/>
            </a:pPr>
            <a:r>
              <a:rPr lang="tr-TR" sz="1700" dirty="0" err="1">
                <a:latin typeface="Calibri"/>
                <a:ea typeface="Calibri"/>
                <a:cs typeface="Calibri"/>
                <a:sym typeface="Calibri"/>
              </a:rPr>
              <a:t>Package</a:t>
            </a:r>
            <a:r>
              <a:rPr lang="tr-TR" sz="1700" dirty="0">
                <a:latin typeface="Calibri"/>
                <a:ea typeface="Calibri"/>
                <a:cs typeface="Calibri"/>
                <a:sym typeface="Calibri"/>
              </a:rPr>
              <a:t> Name </a:t>
            </a:r>
            <a:r>
              <a:rPr lang="tr-TR" sz="1700" dirty="0" smtClean="0">
                <a:latin typeface="Calibri"/>
                <a:ea typeface="Calibri"/>
                <a:cs typeface="Calibri"/>
                <a:sym typeface="Calibri"/>
              </a:rPr>
              <a:t>kutusunda </a:t>
            </a:r>
            <a:r>
              <a:rPr lang="tr-TR" sz="1700" dirty="0">
                <a:latin typeface="Calibri"/>
                <a:ea typeface="Calibri"/>
                <a:cs typeface="Calibri"/>
                <a:sym typeface="Calibri"/>
              </a:rPr>
              <a:t>projeyi tek başına temsil edecek </a:t>
            </a:r>
            <a:r>
              <a:rPr lang="tr-TR" sz="1700" dirty="0" smtClean="0">
                <a:latin typeface="Calibri"/>
                <a:ea typeface="Calibri"/>
                <a:cs typeface="Calibri"/>
                <a:sym typeface="Calibri"/>
              </a:rPr>
              <a:t>isim yer alır. </a:t>
            </a:r>
            <a:r>
              <a:rPr lang="tr-TR" sz="1700" dirty="0" err="1">
                <a:latin typeface="Calibri"/>
                <a:ea typeface="Calibri"/>
                <a:cs typeface="Calibri"/>
                <a:sym typeface="Calibri"/>
              </a:rPr>
              <a:t>Company</a:t>
            </a:r>
            <a:r>
              <a:rPr lang="tr-TR" sz="1700" dirty="0">
                <a:latin typeface="Calibri"/>
                <a:ea typeface="Calibri"/>
                <a:cs typeface="Calibri"/>
                <a:sym typeface="Calibri"/>
              </a:rPr>
              <a:t> Name kutusu ile Application kutusunda girilen değerlerin birleşmesinde oluşmuştur.</a:t>
            </a:r>
          </a:p>
          <a:p>
            <a:pPr lvl="0" rtl="0">
              <a:lnSpc>
                <a:spcPct val="115000"/>
              </a:lnSpc>
              <a:spcBef>
                <a:spcPts val="0"/>
              </a:spcBef>
              <a:spcAft>
                <a:spcPts val="1000"/>
              </a:spcAft>
              <a:buClr>
                <a:srgbClr val="000000"/>
              </a:buClr>
              <a:buSzPct val="61111"/>
              <a:buFont typeface="Arial"/>
              <a:buNone/>
            </a:pPr>
            <a:r>
              <a:rPr lang="tr-TR" sz="1700" dirty="0">
                <a:latin typeface="Calibri"/>
                <a:ea typeface="Calibri"/>
                <a:cs typeface="Calibri"/>
                <a:sym typeface="Calibri"/>
              </a:rPr>
              <a:t>Project </a:t>
            </a:r>
            <a:r>
              <a:rPr lang="tr-TR" sz="1700" dirty="0" err="1">
                <a:latin typeface="Calibri"/>
                <a:ea typeface="Calibri"/>
                <a:cs typeface="Calibri"/>
                <a:sym typeface="Calibri"/>
              </a:rPr>
              <a:t>Location</a:t>
            </a:r>
            <a:r>
              <a:rPr lang="tr-TR" sz="1700" dirty="0">
                <a:latin typeface="Calibri"/>
                <a:ea typeface="Calibri"/>
                <a:cs typeface="Calibri"/>
                <a:sym typeface="Calibri"/>
              </a:rPr>
              <a:t> kutusu uygulama dosyalarının bulunacağı klasörün yeridir. Proje dosyaları bu klasör altında yer alacaktır. İstenirse bu klasör değiştirilebilir.</a:t>
            </a:r>
          </a:p>
        </p:txBody>
      </p:sp>
      <p:pic>
        <p:nvPicPr>
          <p:cNvPr id="129" name="Shape 129"/>
          <p:cNvPicPr preferRelativeResize="0"/>
          <p:nvPr/>
        </p:nvPicPr>
        <p:blipFill>
          <a:blip r:embed="rId3">
            <a:alphaModFix/>
          </a:blip>
          <a:stretch>
            <a:fillRect/>
          </a:stretch>
        </p:blipFill>
        <p:spPr>
          <a:xfrm>
            <a:off x="457200" y="966875"/>
            <a:ext cx="5395350" cy="4390474"/>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fade">
                                      <p:cBhvr>
                                        <p:cTn id="7"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p:nvPr/>
        </p:nvSpPr>
        <p:spPr>
          <a:xfrm>
            <a:off x="179388" y="260350"/>
            <a:ext cx="6659562" cy="576262"/>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135" name="Shape 135"/>
          <p:cNvSpPr txBox="1">
            <a:spLocks noGrp="1"/>
          </p:cNvSpPr>
          <p:nvPr>
            <p:ph type="title"/>
          </p:nvPr>
        </p:nvSpPr>
        <p:spPr>
          <a:xfrm>
            <a:off x="457200" y="265112"/>
            <a:ext cx="8229600" cy="59055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Android Projesi Oluşturma</a:t>
            </a:r>
          </a:p>
        </p:txBody>
      </p:sp>
      <p:sp>
        <p:nvSpPr>
          <p:cNvPr id="136" name="Shape 136"/>
          <p:cNvSpPr/>
          <p:nvPr/>
        </p:nvSpPr>
        <p:spPr>
          <a:xfrm>
            <a:off x="5674725" y="2235975"/>
            <a:ext cx="2924099" cy="4457100"/>
          </a:xfrm>
          <a:prstGeom prst="rect">
            <a:avLst/>
          </a:prstGeom>
          <a:noFill/>
          <a:ln>
            <a:noFill/>
          </a:ln>
        </p:spPr>
        <p:txBody>
          <a:bodyPr lIns="91425" tIns="45700" rIns="91425" bIns="45700" anchor="t" anchorCtr="0">
            <a:noAutofit/>
          </a:bodyPr>
          <a:lstStyle/>
          <a:p>
            <a:pPr lvl="0" rtl="0">
              <a:lnSpc>
                <a:spcPct val="115000"/>
              </a:lnSpc>
              <a:spcBef>
                <a:spcPts val="0"/>
              </a:spcBef>
              <a:spcAft>
                <a:spcPts val="1000"/>
              </a:spcAft>
              <a:buSzPct val="73333"/>
              <a:buNone/>
            </a:pPr>
            <a:r>
              <a:rPr lang="tr-TR" sz="1500">
                <a:latin typeface="Calibri"/>
                <a:ea typeface="Calibri"/>
                <a:cs typeface="Calibri"/>
                <a:sym typeface="Calibri"/>
              </a:rPr>
              <a:t>Next butonuna basıldığında Uygulamanın hangi mobil cihaz (Akıllı Telefon, tablet, Televizyon, giyilebilir sistemler, saat, gözlük v.b.)  seçimi ve bu seçime göre bu uygulamanın en düşük hangi SDK ve hedeflenen API’nin belirlendiği pencere açılır.</a:t>
            </a:r>
          </a:p>
          <a:p>
            <a:pPr lvl="0" rtl="0">
              <a:lnSpc>
                <a:spcPct val="115000"/>
              </a:lnSpc>
              <a:spcBef>
                <a:spcPts val="0"/>
              </a:spcBef>
              <a:spcAft>
                <a:spcPts val="1000"/>
              </a:spcAft>
              <a:buClr>
                <a:srgbClr val="000000"/>
              </a:buClr>
              <a:buSzPct val="73333"/>
              <a:buFont typeface="Arial"/>
              <a:buNone/>
            </a:pPr>
            <a:r>
              <a:rPr lang="tr-TR" sz="1500">
                <a:latin typeface="Calibri"/>
                <a:ea typeface="Calibri"/>
                <a:cs typeface="Calibri"/>
                <a:sym typeface="Calibri"/>
              </a:rPr>
              <a:t> Liste kutularının altında yer alan açıklama metnine tıklanıldığında API’lerin kullanım oranları listelendiği pencere açılacaktır. Gerekli seçimler yapıldıktan Next butonu tıklanır.</a:t>
            </a:r>
          </a:p>
          <a:p>
            <a:pPr marL="0" marR="0" lvl="0" indent="0" algn="l" rtl="0">
              <a:spcBef>
                <a:spcPts val="0"/>
              </a:spcBef>
              <a:spcAft>
                <a:spcPts val="0"/>
              </a:spcAft>
              <a:buNone/>
            </a:pPr>
            <a:endParaRPr sz="2400">
              <a:solidFill>
                <a:schemeClr val="dk1"/>
              </a:solidFill>
              <a:latin typeface="Arial Narrow"/>
              <a:ea typeface="Arial Narrow"/>
              <a:cs typeface="Arial Narrow"/>
              <a:sym typeface="Arial Narrow"/>
            </a:endParaRPr>
          </a:p>
        </p:txBody>
      </p:sp>
      <p:pic>
        <p:nvPicPr>
          <p:cNvPr id="137" name="Shape 137"/>
          <p:cNvPicPr preferRelativeResize="0"/>
          <p:nvPr/>
        </p:nvPicPr>
        <p:blipFill>
          <a:blip r:embed="rId3">
            <a:alphaModFix/>
          </a:blip>
          <a:stretch>
            <a:fillRect/>
          </a:stretch>
        </p:blipFill>
        <p:spPr>
          <a:xfrm>
            <a:off x="315675" y="1157850"/>
            <a:ext cx="5359049" cy="5249950"/>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fade">
                                      <p:cBhvr>
                                        <p:cTn id="7"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p:nvPr/>
        </p:nvSpPr>
        <p:spPr>
          <a:xfrm>
            <a:off x="179388" y="260350"/>
            <a:ext cx="6659562" cy="576262"/>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143" name="Shape 143"/>
          <p:cNvSpPr txBox="1">
            <a:spLocks noGrp="1"/>
          </p:cNvSpPr>
          <p:nvPr>
            <p:ph type="title"/>
          </p:nvPr>
        </p:nvSpPr>
        <p:spPr>
          <a:xfrm>
            <a:off x="457200" y="265112"/>
            <a:ext cx="8229600" cy="59055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Android Projesi Oluşturma</a:t>
            </a:r>
          </a:p>
        </p:txBody>
      </p:sp>
      <p:sp>
        <p:nvSpPr>
          <p:cNvPr id="144" name="Shape 144"/>
          <p:cNvSpPr/>
          <p:nvPr/>
        </p:nvSpPr>
        <p:spPr>
          <a:xfrm>
            <a:off x="315679" y="1645349"/>
            <a:ext cx="7056783" cy="1200329"/>
          </a:xfrm>
          <a:prstGeom prst="rect">
            <a:avLst/>
          </a:prstGeom>
          <a:noFill/>
          <a:ln>
            <a:noFill/>
          </a:ln>
        </p:spPr>
        <p:txBody>
          <a:bodyPr lIns="91425" tIns="45700" rIns="91425" bIns="45700" anchor="t" anchorCtr="0">
            <a:noAutofit/>
          </a:bodyPr>
          <a:lstStyle/>
          <a:p>
            <a:pPr lvl="0" algn="just" rtl="0">
              <a:lnSpc>
                <a:spcPct val="115000"/>
              </a:lnSpc>
              <a:spcBef>
                <a:spcPts val="0"/>
              </a:spcBef>
              <a:spcAft>
                <a:spcPts val="1000"/>
              </a:spcAft>
              <a:buClr>
                <a:srgbClr val="000000"/>
              </a:buClr>
              <a:buSzPct val="45833"/>
              <a:buFont typeface="Arial"/>
              <a:buNone/>
            </a:pPr>
            <a:r>
              <a:rPr lang="tr-TR" sz="2400">
                <a:latin typeface="Calibri"/>
                <a:ea typeface="Calibri"/>
                <a:cs typeface="Calibri"/>
                <a:sym typeface="Calibri"/>
              </a:rPr>
              <a:t>Oluşturulacak activity yani pencerenin nasıl bir pencere olacağı belirlenir. Bu pencereden Harita uygulaması, Tabletde çalışacak bir uygulamanın arayüzü seçimi gerçekleştirilir.</a:t>
            </a:r>
          </a:p>
        </p:txBody>
      </p:sp>
      <p:pic>
        <p:nvPicPr>
          <p:cNvPr id="145" name="Shape 145"/>
          <p:cNvPicPr preferRelativeResize="0"/>
          <p:nvPr/>
        </p:nvPicPr>
        <p:blipFill>
          <a:blip r:embed="rId3">
            <a:alphaModFix/>
          </a:blip>
          <a:stretch>
            <a:fillRect/>
          </a:stretch>
        </p:blipFill>
        <p:spPr>
          <a:xfrm>
            <a:off x="2322187" y="2958625"/>
            <a:ext cx="4949825" cy="3429450"/>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p:nvPr/>
        </p:nvSpPr>
        <p:spPr>
          <a:xfrm>
            <a:off x="179388" y="260350"/>
            <a:ext cx="6659562" cy="576262"/>
          </a:xfrm>
          <a:prstGeom prst="roundRect">
            <a:avLst>
              <a:gd name="adj" fmla="val 50000"/>
            </a:avLst>
          </a:prstGeom>
          <a:gradFill>
            <a:gsLst>
              <a:gs pos="0">
                <a:srgbClr val="345A3E"/>
              </a:gs>
              <a:gs pos="100000">
                <a:srgbClr val="243F2B">
                  <a:alpha val="0"/>
                </a:srgbClr>
              </a:gs>
            </a:gsLst>
            <a:lin ang="0" scaled="0"/>
          </a:gradFill>
          <a:ln>
            <a:noFill/>
          </a:ln>
        </p:spPr>
        <p:txBody>
          <a:bodyPr lIns="91425" tIns="45700" rIns="91425" bIns="45700" anchor="ctr" anchorCtr="0">
            <a:noAutofit/>
          </a:bodyPr>
          <a:lstStyle/>
          <a:p>
            <a:pPr marL="0" marR="0" lvl="0" indent="0" algn="l" rtl="0">
              <a:spcBef>
                <a:spcPts val="0"/>
              </a:spcBef>
              <a:spcAft>
                <a:spcPts val="0"/>
              </a:spcAft>
              <a:buNone/>
            </a:pPr>
            <a:endParaRPr sz="2400" b="0" i="0" u="none" strike="noStrike" cap="none" baseline="0">
              <a:solidFill>
                <a:schemeClr val="dk1"/>
              </a:solidFill>
              <a:latin typeface="Arial Narrow"/>
              <a:ea typeface="Arial Narrow"/>
              <a:cs typeface="Arial Narrow"/>
              <a:sym typeface="Arial Narrow"/>
            </a:endParaRPr>
          </a:p>
        </p:txBody>
      </p:sp>
      <p:sp>
        <p:nvSpPr>
          <p:cNvPr id="151" name="Shape 151"/>
          <p:cNvSpPr txBox="1">
            <a:spLocks noGrp="1"/>
          </p:cNvSpPr>
          <p:nvPr>
            <p:ph type="title"/>
          </p:nvPr>
        </p:nvSpPr>
        <p:spPr>
          <a:xfrm>
            <a:off x="457200" y="265112"/>
            <a:ext cx="8229600" cy="59055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tr-TR" sz="2400" b="0" i="0" u="none" strike="noStrike" cap="none" baseline="0">
                <a:solidFill>
                  <a:schemeClr val="dk2"/>
                </a:solidFill>
                <a:latin typeface="Arial Narrow"/>
                <a:ea typeface="Arial Narrow"/>
                <a:cs typeface="Arial Narrow"/>
                <a:sym typeface="Arial Narrow"/>
              </a:rPr>
              <a:t>Android Projesi Oluşturma</a:t>
            </a:r>
          </a:p>
        </p:txBody>
      </p:sp>
      <p:sp>
        <p:nvSpPr>
          <p:cNvPr id="152" name="Shape 152"/>
          <p:cNvSpPr/>
          <p:nvPr/>
        </p:nvSpPr>
        <p:spPr>
          <a:xfrm>
            <a:off x="457204" y="5306948"/>
            <a:ext cx="7056899" cy="831000"/>
          </a:xfrm>
          <a:prstGeom prst="rect">
            <a:avLst/>
          </a:prstGeom>
          <a:noFill/>
          <a:ln>
            <a:noFill/>
          </a:ln>
        </p:spPr>
        <p:txBody>
          <a:bodyPr lIns="91425" tIns="45700" rIns="91425" bIns="45700" anchor="t" anchorCtr="0">
            <a:noAutofit/>
          </a:bodyPr>
          <a:lstStyle/>
          <a:p>
            <a:pPr lvl="0" rtl="0">
              <a:lnSpc>
                <a:spcPct val="115000"/>
              </a:lnSpc>
              <a:spcBef>
                <a:spcPts val="0"/>
              </a:spcBef>
              <a:spcAft>
                <a:spcPts val="1000"/>
              </a:spcAft>
              <a:buClr>
                <a:srgbClr val="000000"/>
              </a:buClr>
              <a:buSzPct val="45833"/>
              <a:buFont typeface="Arial"/>
              <a:buNone/>
            </a:pPr>
            <a:r>
              <a:rPr lang="tr-TR" sz="2400">
                <a:latin typeface="Calibri"/>
                <a:ea typeface="Calibri"/>
                <a:cs typeface="Calibri"/>
                <a:sym typeface="Calibri"/>
              </a:rPr>
              <a:t>Next butonu tıklandığında oluşturulacak ekranın yani activity’nin ismi Activity Name kutusuna, </a:t>
            </a:r>
          </a:p>
        </p:txBody>
      </p:sp>
      <p:pic>
        <p:nvPicPr>
          <p:cNvPr id="153" name="Shape 153"/>
          <p:cNvPicPr preferRelativeResize="0"/>
          <p:nvPr/>
        </p:nvPicPr>
        <p:blipFill>
          <a:blip r:embed="rId3">
            <a:alphaModFix/>
          </a:blip>
          <a:stretch>
            <a:fillRect/>
          </a:stretch>
        </p:blipFill>
        <p:spPr>
          <a:xfrm>
            <a:off x="600800" y="1052775"/>
            <a:ext cx="5555725" cy="4154499"/>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62-dots">
  <a:themeElements>
    <a:clrScheme name="m62-dots 13">
      <a:dk1>
        <a:srgbClr val="003300"/>
      </a:dk1>
      <a:lt1>
        <a:srgbClr val="FFFFFF"/>
      </a:lt1>
      <a:dk2>
        <a:srgbClr val="FFFFFF"/>
      </a:dk2>
      <a:lt2>
        <a:srgbClr val="808080"/>
      </a:lt2>
      <a:accent1>
        <a:srgbClr val="239BA6"/>
      </a:accent1>
      <a:accent2>
        <a:srgbClr val="1F5126"/>
      </a:accent2>
      <a:accent3>
        <a:srgbClr val="FFFFFF"/>
      </a:accent3>
      <a:accent4>
        <a:srgbClr val="002A00"/>
      </a:accent4>
      <a:accent5>
        <a:srgbClr val="ACCBD0"/>
      </a:accent5>
      <a:accent6>
        <a:srgbClr val="1B4921"/>
      </a:accent6>
      <a:hlink>
        <a:srgbClr val="559085"/>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1253</Words>
  <Application>Microsoft Office PowerPoint</Application>
  <PresentationFormat>Ekran Gösterisi (4:3)</PresentationFormat>
  <Paragraphs>122</Paragraphs>
  <Slides>38</Slides>
  <Notes>38</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38</vt:i4>
      </vt:variant>
    </vt:vector>
  </HeadingPairs>
  <TitlesOfParts>
    <vt:vector size="42" baseType="lpstr">
      <vt:lpstr>Arial</vt:lpstr>
      <vt:lpstr>Arial Narrow</vt:lpstr>
      <vt:lpstr>Calibri</vt:lpstr>
      <vt:lpstr>m62-dots</vt:lpstr>
      <vt:lpstr>BSM447 – MOBİL UYGULAMA GELİŞTİRME</vt:lpstr>
      <vt:lpstr>Android Projesi Oluşturma</vt:lpstr>
      <vt:lpstr>Android Projesi Oluşturma</vt:lpstr>
      <vt:lpstr>Android Projesi Oluşturma</vt:lpstr>
      <vt:lpstr>Android Projesi Oluşturma</vt:lpstr>
      <vt:lpstr>Android Projesi Oluşturma</vt:lpstr>
      <vt:lpstr>Android Projesi Oluşturma</vt:lpstr>
      <vt:lpstr>Android Projesi Oluşturma</vt:lpstr>
      <vt:lpstr>Android Projesi Oluşturma</vt:lpstr>
      <vt:lpstr>Android Projesi Oluşturma</vt:lpstr>
      <vt:lpstr>Android Projesi Oluşturma</vt:lpstr>
      <vt:lpstr>Android Projesi Oluşturma</vt:lpstr>
      <vt:lpstr>Android Projesi Genel Yapısı</vt:lpstr>
      <vt:lpstr>Android Projesi Genel Yapısı</vt:lpstr>
      <vt:lpstr>Android Projesi Genel Yapısı</vt:lpstr>
      <vt:lpstr>Android Projesi Genel Yapısı</vt:lpstr>
      <vt:lpstr>Android Projesi Genel Yapısı</vt:lpstr>
      <vt:lpstr>Android Projesi Genel Yapısı</vt:lpstr>
      <vt:lpstr>Android Projesi Genel Yapısı</vt:lpstr>
      <vt:lpstr>Android Projesi Genel Yapısı</vt:lpstr>
      <vt:lpstr>Android Projesi Genel Yapısı</vt:lpstr>
      <vt:lpstr>Activity Sınıfı</vt:lpstr>
      <vt:lpstr>Activity Sınıfı</vt:lpstr>
      <vt:lpstr>Activity Sınıfı</vt:lpstr>
      <vt:lpstr>Activity Sınıfı</vt:lpstr>
      <vt:lpstr>Activity Sınıfı</vt:lpstr>
      <vt:lpstr>Activity Yaşam Döngüsü</vt:lpstr>
      <vt:lpstr>Activity Yaşam Döngüsü</vt:lpstr>
      <vt:lpstr>Activity Yaşam Döngüsü</vt:lpstr>
      <vt:lpstr>Layout (Ekran Tasarımı)</vt:lpstr>
      <vt:lpstr>Layout (Ekran Tasarımı)</vt:lpstr>
      <vt:lpstr>Layout (Ekran Tasarımı)</vt:lpstr>
      <vt:lpstr>Layout (Ekran Tasarımı)</vt:lpstr>
      <vt:lpstr>Layout (Ekran Tasarımı)</vt:lpstr>
      <vt:lpstr>Android Projesi Çalıştırma</vt:lpstr>
      <vt:lpstr>Android Projesi Çalıştırma</vt:lpstr>
      <vt:lpstr>Android Projesi Çalıştırma</vt:lpstr>
      <vt:lpstr>Android Projesi Çalıştırma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BSM447 – MOBİL UYGULAMA GELİŞTİRME</dc:title>
  <dc:creator>Sau</dc:creator>
  <cp:lastModifiedBy>Sau</cp:lastModifiedBy>
  <cp:revision>2</cp:revision>
  <dcterms:modified xsi:type="dcterms:W3CDTF">2015-10-26T07:06:59Z</dcterms:modified>
</cp:coreProperties>
</file>